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5" r:id="rId4"/>
  </p:sldMasterIdLst>
  <p:notesMasterIdLst>
    <p:notesMasterId r:id="rId21"/>
  </p:notesMasterIdLst>
  <p:sldIdLst>
    <p:sldId id="369" r:id="rId5"/>
    <p:sldId id="387" r:id="rId6"/>
    <p:sldId id="386" r:id="rId7"/>
    <p:sldId id="389" r:id="rId8"/>
    <p:sldId id="388" r:id="rId9"/>
    <p:sldId id="371" r:id="rId10"/>
    <p:sldId id="372" r:id="rId11"/>
    <p:sldId id="393" r:id="rId12"/>
    <p:sldId id="395" r:id="rId13"/>
    <p:sldId id="396" r:id="rId14"/>
    <p:sldId id="398" r:id="rId15"/>
    <p:sldId id="399" r:id="rId16"/>
    <p:sldId id="397" r:id="rId17"/>
    <p:sldId id="384" r:id="rId18"/>
    <p:sldId id="400" r:id="rId19"/>
    <p:sldId id="40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3C4DF2D-6DA4-7687-CFF0-51062B6649D0}" name="Vittek, Marian" initials="VM" userId="Vittek, Marian"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alvini, Giulia" initials="SG" lastIdx="1" clrIdx="0">
    <p:extLst>
      <p:ext uri="{19B8F6BF-5375-455C-9EA6-DF929625EA0E}">
        <p15:presenceInfo xmlns:p15="http://schemas.microsoft.com/office/powerpoint/2012/main" userId="Salvini, Giuli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29743"/>
    <a:srgbClr val="0C4D6A"/>
    <a:srgbClr val="6BA42C"/>
    <a:srgbClr val="188DA8"/>
    <a:srgbClr val="69D1E9"/>
    <a:srgbClr val="76B0E4"/>
    <a:srgbClr val="83BC5C"/>
    <a:srgbClr val="D2B436"/>
    <a:srgbClr val="65C9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325C4C-77E7-462C-8E61-014269D66585}" v="21" dt="2022-10-08T10:12:56.935"/>
    <p1510:client id="{699D6C33-F759-4433-9CA9-C3B7D5860582}" v="211" dt="2022-10-07T12:29:24.258"/>
    <p1510:client id="{76255E1E-7819-A94B-8B98-A6301D436172}" v="36" dt="2022-10-07T13:35:40.157"/>
    <p1510:client id="{EB686EC5-EAEC-E84C-B892-AF5FE3261CDE}" v="18" dt="2022-10-08T11:47:43.3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7696" autoAdjust="0"/>
  </p:normalViewPr>
  <p:slideViewPr>
    <p:cSldViewPr snapToGrid="0">
      <p:cViewPr varScale="1">
        <p:scale>
          <a:sx n="99" d="100"/>
          <a:sy n="99" d="100"/>
        </p:scale>
        <p:origin x="990" y="84"/>
      </p:cViewPr>
      <p:guideLst/>
    </p:cSldViewPr>
  </p:slideViewPr>
  <p:notesTextViewPr>
    <p:cViewPr>
      <p:scale>
        <a:sx n="1" d="1"/>
        <a:sy n="1" d="1"/>
      </p:scale>
      <p:origin x="0" y="0"/>
    </p:cViewPr>
  </p:notesTextViewPr>
  <p:sorterViewPr>
    <p:cViewPr>
      <p:scale>
        <a:sx n="110" d="100"/>
        <a:sy n="11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napen, Rob" userId="f9592c10-cd41-4095-9961-85c912735a95" providerId="ADAL" clId="{5EBE7DB4-B8DA-E84A-AFA5-5DA9098EACB5}"/>
    <pc:docChg chg="modSld">
      <pc:chgData name="Knapen, Rob" userId="f9592c10-cd41-4095-9961-85c912735a95" providerId="ADAL" clId="{5EBE7DB4-B8DA-E84A-AFA5-5DA9098EACB5}" dt="2022-09-30T14:02:19.525" v="96" actId="20577"/>
      <pc:docMkLst>
        <pc:docMk/>
      </pc:docMkLst>
      <pc:sldChg chg="modSp">
        <pc:chgData name="Knapen, Rob" userId="f9592c10-cd41-4095-9961-85c912735a95" providerId="ADAL" clId="{5EBE7DB4-B8DA-E84A-AFA5-5DA9098EACB5}" dt="2022-09-30T14:02:19.525" v="96" actId="20577"/>
        <pc:sldMkLst>
          <pc:docMk/>
          <pc:sldMk cId="2418603742" sldId="384"/>
        </pc:sldMkLst>
        <pc:spChg chg="mod">
          <ac:chgData name="Knapen, Rob" userId="f9592c10-cd41-4095-9961-85c912735a95" providerId="ADAL" clId="{5EBE7DB4-B8DA-E84A-AFA5-5DA9098EACB5}" dt="2022-09-30T14:02:19.525" v="96" actId="20577"/>
          <ac:spMkLst>
            <pc:docMk/>
            <pc:sldMk cId="2418603742" sldId="384"/>
            <ac:spMk id="9" creationId="{3868022A-99FD-4A61-BF64-608D946DB70A}"/>
          </ac:spMkLst>
        </pc:spChg>
      </pc:sldChg>
    </pc:docChg>
  </pc:docChgLst>
  <pc:docChgLst>
    <pc:chgData name="Vullings, Wies" userId="8d023bb2-037f-4107-8d84-cd23c4bde01e" providerId="ADAL" clId="{2717EDF0-11D4-42E0-AC80-24609E5D82EC}"/>
    <pc:docChg chg="undo custSel modSld">
      <pc:chgData name="Vullings, Wies" userId="8d023bb2-037f-4107-8d84-cd23c4bde01e" providerId="ADAL" clId="{2717EDF0-11D4-42E0-AC80-24609E5D82EC}" dt="2022-09-26T09:46:55.678" v="12" actId="478"/>
      <pc:docMkLst>
        <pc:docMk/>
      </pc:docMkLst>
      <pc:sldChg chg="addSp modSp mod">
        <pc:chgData name="Vullings, Wies" userId="8d023bb2-037f-4107-8d84-cd23c4bde01e" providerId="ADAL" clId="{2717EDF0-11D4-42E0-AC80-24609E5D82EC}" dt="2022-09-26T09:43:40.294" v="10" actId="6549"/>
        <pc:sldMkLst>
          <pc:docMk/>
          <pc:sldMk cId="3916813676" sldId="371"/>
        </pc:sldMkLst>
        <pc:spChg chg="mod">
          <ac:chgData name="Vullings, Wies" userId="8d023bb2-037f-4107-8d84-cd23c4bde01e" providerId="ADAL" clId="{2717EDF0-11D4-42E0-AC80-24609E5D82EC}" dt="2022-09-26T09:43:40.294" v="10" actId="6549"/>
          <ac:spMkLst>
            <pc:docMk/>
            <pc:sldMk cId="3916813676" sldId="371"/>
            <ac:spMk id="9" creationId="{2EC274B9-7CF5-435A-8A34-CC41E9F1FF40}"/>
          </ac:spMkLst>
        </pc:spChg>
        <pc:picChg chg="add mod">
          <ac:chgData name="Vullings, Wies" userId="8d023bb2-037f-4107-8d84-cd23c4bde01e" providerId="ADAL" clId="{2717EDF0-11D4-42E0-AC80-24609E5D82EC}" dt="2022-09-26T09:42:51.718" v="9"/>
          <ac:picMkLst>
            <pc:docMk/>
            <pc:sldMk cId="3916813676" sldId="371"/>
            <ac:picMk id="6" creationId="{11D02928-6701-413F-996D-3F4AF29E760E}"/>
          </ac:picMkLst>
        </pc:picChg>
      </pc:sldChg>
      <pc:sldChg chg="modSp mod">
        <pc:chgData name="Vullings, Wies" userId="8d023bb2-037f-4107-8d84-cd23c4bde01e" providerId="ADAL" clId="{2717EDF0-11D4-42E0-AC80-24609E5D82EC}" dt="2022-09-26T09:41:54.844" v="3" actId="6549"/>
        <pc:sldMkLst>
          <pc:docMk/>
          <pc:sldMk cId="3836147222" sldId="386"/>
        </pc:sldMkLst>
        <pc:spChg chg="mod">
          <ac:chgData name="Vullings, Wies" userId="8d023bb2-037f-4107-8d84-cd23c4bde01e" providerId="ADAL" clId="{2717EDF0-11D4-42E0-AC80-24609E5D82EC}" dt="2022-09-26T09:41:54.844" v="3" actId="6549"/>
          <ac:spMkLst>
            <pc:docMk/>
            <pc:sldMk cId="3836147222" sldId="386"/>
            <ac:spMk id="3" creationId="{5094A284-6E26-4D87-820F-BF1C3F27B2BF}"/>
          </ac:spMkLst>
        </pc:spChg>
      </pc:sldChg>
      <pc:sldChg chg="modSp mod">
        <pc:chgData name="Vullings, Wies" userId="8d023bb2-037f-4107-8d84-cd23c4bde01e" providerId="ADAL" clId="{2717EDF0-11D4-42E0-AC80-24609E5D82EC}" dt="2022-09-26T09:41:28.643" v="0" actId="6549"/>
        <pc:sldMkLst>
          <pc:docMk/>
          <pc:sldMk cId="4138550130" sldId="387"/>
        </pc:sldMkLst>
        <pc:spChg chg="mod">
          <ac:chgData name="Vullings, Wies" userId="8d023bb2-037f-4107-8d84-cd23c4bde01e" providerId="ADAL" clId="{2717EDF0-11D4-42E0-AC80-24609E5D82EC}" dt="2022-09-26T09:41:28.643" v="0" actId="6549"/>
          <ac:spMkLst>
            <pc:docMk/>
            <pc:sldMk cId="4138550130" sldId="387"/>
            <ac:spMk id="3" creationId="{5094A284-6E26-4D87-820F-BF1C3F27B2BF}"/>
          </ac:spMkLst>
        </pc:spChg>
      </pc:sldChg>
      <pc:sldChg chg="modSp mod">
        <pc:chgData name="Vullings, Wies" userId="8d023bb2-037f-4107-8d84-cd23c4bde01e" providerId="ADAL" clId="{2717EDF0-11D4-42E0-AC80-24609E5D82EC}" dt="2022-09-26T09:42:11.273" v="8" actId="6549"/>
        <pc:sldMkLst>
          <pc:docMk/>
          <pc:sldMk cId="3812760116" sldId="388"/>
        </pc:sldMkLst>
        <pc:spChg chg="mod">
          <ac:chgData name="Vullings, Wies" userId="8d023bb2-037f-4107-8d84-cd23c4bde01e" providerId="ADAL" clId="{2717EDF0-11D4-42E0-AC80-24609E5D82EC}" dt="2022-09-26T09:42:11.273" v="8" actId="6549"/>
          <ac:spMkLst>
            <pc:docMk/>
            <pc:sldMk cId="3812760116" sldId="388"/>
            <ac:spMk id="3" creationId="{5094A284-6E26-4D87-820F-BF1C3F27B2BF}"/>
          </ac:spMkLst>
        </pc:spChg>
      </pc:sldChg>
      <pc:sldChg chg="delSp modSp mod">
        <pc:chgData name="Vullings, Wies" userId="8d023bb2-037f-4107-8d84-cd23c4bde01e" providerId="ADAL" clId="{2717EDF0-11D4-42E0-AC80-24609E5D82EC}" dt="2022-09-26T09:46:55.678" v="12" actId="478"/>
        <pc:sldMkLst>
          <pc:docMk/>
          <pc:sldMk cId="4025674456" sldId="389"/>
        </pc:sldMkLst>
        <pc:spChg chg="mod">
          <ac:chgData name="Vullings, Wies" userId="8d023bb2-037f-4107-8d84-cd23c4bde01e" providerId="ADAL" clId="{2717EDF0-11D4-42E0-AC80-24609E5D82EC}" dt="2022-09-26T09:46:47.255" v="11" actId="113"/>
          <ac:spMkLst>
            <pc:docMk/>
            <pc:sldMk cId="4025674456" sldId="389"/>
            <ac:spMk id="3" creationId="{5094A284-6E26-4D87-820F-BF1C3F27B2BF}"/>
          </ac:spMkLst>
        </pc:spChg>
        <pc:graphicFrameChg chg="del">
          <ac:chgData name="Vullings, Wies" userId="8d023bb2-037f-4107-8d84-cd23c4bde01e" providerId="ADAL" clId="{2717EDF0-11D4-42E0-AC80-24609E5D82EC}" dt="2022-09-26T09:46:55.678" v="12" actId="478"/>
          <ac:graphicFrameMkLst>
            <pc:docMk/>
            <pc:sldMk cId="4025674456" sldId="389"/>
            <ac:graphicFrameMk id="8" creationId="{187F07F2-E919-490E-904F-B5C7431E71F7}"/>
          </ac:graphicFrameMkLst>
        </pc:graphicFrameChg>
      </pc:sldChg>
    </pc:docChg>
  </pc:docChgLst>
  <pc:docChgLst>
    <pc:chgData name="Knapen, Rob" userId="f9592c10-cd41-4095-9961-85c912735a95" providerId="ADAL" clId="{76255E1E-7819-A94B-8B98-A6301D436172}"/>
    <pc:docChg chg="undo redo custSel addSld delSld modSld sldOrd delMainMaster">
      <pc:chgData name="Knapen, Rob" userId="f9592c10-cd41-4095-9961-85c912735a95" providerId="ADAL" clId="{76255E1E-7819-A94B-8B98-A6301D436172}" dt="2022-10-07T13:35:40.157" v="2945" actId="113"/>
      <pc:docMkLst>
        <pc:docMk/>
      </pc:docMkLst>
      <pc:sldChg chg="add del">
        <pc:chgData name="Knapen, Rob" userId="f9592c10-cd41-4095-9961-85c912735a95" providerId="ADAL" clId="{76255E1E-7819-A94B-8B98-A6301D436172}" dt="2022-10-06T08:26:12.650" v="181" actId="2696"/>
        <pc:sldMkLst>
          <pc:docMk/>
          <pc:sldMk cId="3252381519" sldId="257"/>
        </pc:sldMkLst>
      </pc:sldChg>
      <pc:sldChg chg="add del">
        <pc:chgData name="Knapen, Rob" userId="f9592c10-cd41-4095-9961-85c912735a95" providerId="ADAL" clId="{76255E1E-7819-A94B-8B98-A6301D436172}" dt="2022-10-06T08:30:45.422" v="284" actId="2696"/>
        <pc:sldMkLst>
          <pc:docMk/>
          <pc:sldMk cId="1111730352" sldId="258"/>
        </pc:sldMkLst>
      </pc:sldChg>
      <pc:sldChg chg="modSp add del mod">
        <pc:chgData name="Knapen, Rob" userId="f9592c10-cd41-4095-9961-85c912735a95" providerId="ADAL" clId="{76255E1E-7819-A94B-8B98-A6301D436172}" dt="2022-10-06T08:28:49.629" v="219" actId="2696"/>
        <pc:sldMkLst>
          <pc:docMk/>
          <pc:sldMk cId="1592300010" sldId="259"/>
        </pc:sldMkLst>
        <pc:spChg chg="mod">
          <ac:chgData name="Knapen, Rob" userId="f9592c10-cd41-4095-9961-85c912735a95" providerId="ADAL" clId="{76255E1E-7819-A94B-8B98-A6301D436172}" dt="2022-10-06T08:27:42.427" v="185" actId="20577"/>
          <ac:spMkLst>
            <pc:docMk/>
            <pc:sldMk cId="1592300010" sldId="259"/>
            <ac:spMk id="11" creationId="{CBA1B45D-1402-F0B4-A95B-93CE12C36DBB}"/>
          </ac:spMkLst>
        </pc:spChg>
      </pc:sldChg>
      <pc:sldChg chg="modSp mod">
        <pc:chgData name="Knapen, Rob" userId="f9592c10-cd41-4095-9961-85c912735a95" providerId="ADAL" clId="{76255E1E-7819-A94B-8B98-A6301D436172}" dt="2022-10-06T08:47:00.522" v="1042" actId="20577"/>
        <pc:sldMkLst>
          <pc:docMk/>
          <pc:sldMk cId="70127770" sldId="369"/>
        </pc:sldMkLst>
        <pc:spChg chg="mod">
          <ac:chgData name="Knapen, Rob" userId="f9592c10-cd41-4095-9961-85c912735a95" providerId="ADAL" clId="{76255E1E-7819-A94B-8B98-A6301D436172}" dt="2022-10-06T08:47:00.522" v="1042" actId="20577"/>
          <ac:spMkLst>
            <pc:docMk/>
            <pc:sldMk cId="70127770" sldId="369"/>
            <ac:spMk id="7" creationId="{B98DC5B9-F30D-4E8D-8FB9-504B37E3E9CD}"/>
          </ac:spMkLst>
        </pc:spChg>
      </pc:sldChg>
      <pc:sldChg chg="addSp modSp mod">
        <pc:chgData name="Knapen, Rob" userId="f9592c10-cd41-4095-9961-85c912735a95" providerId="ADAL" clId="{76255E1E-7819-A94B-8B98-A6301D436172}" dt="2022-10-07T13:34:59.146" v="2940" actId="207"/>
        <pc:sldMkLst>
          <pc:docMk/>
          <pc:sldMk cId="3916813676" sldId="371"/>
        </pc:sldMkLst>
        <pc:spChg chg="add mod">
          <ac:chgData name="Knapen, Rob" userId="f9592c10-cd41-4095-9961-85c912735a95" providerId="ADAL" clId="{76255E1E-7819-A94B-8B98-A6301D436172}" dt="2022-10-06T08:39:24.591" v="824"/>
          <ac:spMkLst>
            <pc:docMk/>
            <pc:sldMk cId="3916813676" sldId="371"/>
            <ac:spMk id="2" creationId="{AAD95274-5CED-7623-063A-EF022A06F57C}"/>
          </ac:spMkLst>
        </pc:spChg>
        <pc:graphicFrameChg chg="modGraphic">
          <ac:chgData name="Knapen, Rob" userId="f9592c10-cd41-4095-9961-85c912735a95" providerId="ADAL" clId="{76255E1E-7819-A94B-8B98-A6301D436172}" dt="2022-10-07T13:34:59.146" v="2940" actId="207"/>
          <ac:graphicFrameMkLst>
            <pc:docMk/>
            <pc:sldMk cId="3916813676" sldId="371"/>
            <ac:graphicFrameMk id="11" creationId="{640F5B5B-0D05-4F82-9407-430C1E0B5B7F}"/>
          </ac:graphicFrameMkLst>
        </pc:graphicFrameChg>
      </pc:sldChg>
      <pc:sldChg chg="modSp mod">
        <pc:chgData name="Knapen, Rob" userId="f9592c10-cd41-4095-9961-85c912735a95" providerId="ADAL" clId="{76255E1E-7819-A94B-8B98-A6301D436172}" dt="2022-10-06T08:42:41.099" v="864" actId="27636"/>
        <pc:sldMkLst>
          <pc:docMk/>
          <pc:sldMk cId="4011403326" sldId="372"/>
        </pc:sldMkLst>
        <pc:spChg chg="mod">
          <ac:chgData name="Knapen, Rob" userId="f9592c10-cd41-4095-9961-85c912735a95" providerId="ADAL" clId="{76255E1E-7819-A94B-8B98-A6301D436172}" dt="2022-10-06T08:42:41.099" v="864" actId="27636"/>
          <ac:spMkLst>
            <pc:docMk/>
            <pc:sldMk cId="4011403326" sldId="372"/>
            <ac:spMk id="3" creationId="{465473E4-F144-4CA6-BF61-493E5D91EF66}"/>
          </ac:spMkLst>
        </pc:spChg>
      </pc:sldChg>
      <pc:sldChg chg="addSp delSp modSp mod">
        <pc:chgData name="Knapen, Rob" userId="f9592c10-cd41-4095-9961-85c912735a95" providerId="ADAL" clId="{76255E1E-7819-A94B-8B98-A6301D436172}" dt="2022-10-07T13:35:04.716" v="2941" actId="207"/>
        <pc:sldMkLst>
          <pc:docMk/>
          <pc:sldMk cId="2418603742" sldId="384"/>
        </pc:sldMkLst>
        <pc:spChg chg="add del mod">
          <ac:chgData name="Knapen, Rob" userId="f9592c10-cd41-4095-9961-85c912735a95" providerId="ADAL" clId="{76255E1E-7819-A94B-8B98-A6301D436172}" dt="2022-10-06T08:42:31.622" v="862" actId="478"/>
          <ac:spMkLst>
            <pc:docMk/>
            <pc:sldMk cId="2418603742" sldId="384"/>
            <ac:spMk id="3" creationId="{5F662189-2079-5F3D-878C-7831959C55D7}"/>
          </ac:spMkLst>
        </pc:spChg>
        <pc:spChg chg="add mod">
          <ac:chgData name="Knapen, Rob" userId="f9592c10-cd41-4095-9961-85c912735a95" providerId="ADAL" clId="{76255E1E-7819-A94B-8B98-A6301D436172}" dt="2022-10-07T13:35:04.716" v="2941" actId="207"/>
          <ac:spMkLst>
            <pc:docMk/>
            <pc:sldMk cId="2418603742" sldId="384"/>
            <ac:spMk id="4" creationId="{6A7AA474-505B-868D-6610-1EBDD39B542A}"/>
          </ac:spMkLst>
        </pc:spChg>
        <pc:spChg chg="del">
          <ac:chgData name="Knapen, Rob" userId="f9592c10-cd41-4095-9961-85c912735a95" providerId="ADAL" clId="{76255E1E-7819-A94B-8B98-A6301D436172}" dt="2022-10-06T08:42:20.017" v="859" actId="478"/>
          <ac:spMkLst>
            <pc:docMk/>
            <pc:sldMk cId="2418603742" sldId="384"/>
            <ac:spMk id="9" creationId="{3868022A-99FD-4A61-BF64-608D946DB70A}"/>
          </ac:spMkLst>
        </pc:spChg>
        <pc:spChg chg="mod">
          <ac:chgData name="Knapen, Rob" userId="f9592c10-cd41-4095-9961-85c912735a95" providerId="ADAL" clId="{76255E1E-7819-A94B-8B98-A6301D436172}" dt="2022-10-06T08:42:27.896" v="860" actId="1076"/>
          <ac:spMkLst>
            <pc:docMk/>
            <pc:sldMk cId="2418603742" sldId="384"/>
            <ac:spMk id="10" creationId="{BF25A8AC-0A52-405F-8625-48921BBF3FFF}"/>
          </ac:spMkLst>
        </pc:spChg>
      </pc:sldChg>
      <pc:sldChg chg="addSp delSp modSp mod delCm modCm modNotesTx">
        <pc:chgData name="Knapen, Rob" userId="f9592c10-cd41-4095-9961-85c912735a95" providerId="ADAL" clId="{76255E1E-7819-A94B-8B98-A6301D436172}" dt="2022-10-07T13:34:17.174" v="2936" actId="207"/>
        <pc:sldMkLst>
          <pc:docMk/>
          <pc:sldMk cId="3836147222" sldId="386"/>
        </pc:sldMkLst>
        <pc:spChg chg="del mod">
          <ac:chgData name="Knapen, Rob" userId="f9592c10-cd41-4095-9961-85c912735a95" providerId="ADAL" clId="{76255E1E-7819-A94B-8B98-A6301D436172}" dt="2022-10-07T13:17:14.649" v="2877" actId="478"/>
          <ac:spMkLst>
            <pc:docMk/>
            <pc:sldMk cId="3836147222" sldId="386"/>
            <ac:spMk id="3" creationId="{5094A284-6E26-4D87-820F-BF1C3F27B2BF}"/>
          </ac:spMkLst>
        </pc:spChg>
        <pc:spChg chg="add del mod">
          <ac:chgData name="Knapen, Rob" userId="f9592c10-cd41-4095-9961-85c912735a95" providerId="ADAL" clId="{76255E1E-7819-A94B-8B98-A6301D436172}" dt="2022-10-07T13:17:33.563" v="2878" actId="478"/>
          <ac:spMkLst>
            <pc:docMk/>
            <pc:sldMk cId="3836147222" sldId="386"/>
            <ac:spMk id="4" creationId="{6C64665F-5D95-6EEE-B243-42195F5809AD}"/>
          </ac:spMkLst>
        </pc:spChg>
        <pc:spChg chg="add mod">
          <ac:chgData name="Knapen, Rob" userId="f9592c10-cd41-4095-9961-85c912735a95" providerId="ADAL" clId="{76255E1E-7819-A94B-8B98-A6301D436172}" dt="2022-10-07T13:34:17.174" v="2936" actId="207"/>
          <ac:spMkLst>
            <pc:docMk/>
            <pc:sldMk cId="3836147222" sldId="386"/>
            <ac:spMk id="9" creationId="{A3E32BCD-9AFB-9845-8308-48D1FC42DECD}"/>
          </ac:spMkLst>
        </pc:spChg>
      </pc:sldChg>
      <pc:sldChg chg="modSp mod modNotesTx">
        <pc:chgData name="Knapen, Rob" userId="f9592c10-cd41-4095-9961-85c912735a95" providerId="ADAL" clId="{76255E1E-7819-A94B-8B98-A6301D436172}" dt="2022-10-07T13:24:11.335" v="2928" actId="255"/>
        <pc:sldMkLst>
          <pc:docMk/>
          <pc:sldMk cId="4138550130" sldId="387"/>
        </pc:sldMkLst>
        <pc:spChg chg="mod">
          <ac:chgData name="Knapen, Rob" userId="f9592c10-cd41-4095-9961-85c912735a95" providerId="ADAL" clId="{76255E1E-7819-A94B-8B98-A6301D436172}" dt="2022-10-07T13:24:11.335" v="2928" actId="255"/>
          <ac:spMkLst>
            <pc:docMk/>
            <pc:sldMk cId="4138550130" sldId="387"/>
            <ac:spMk id="3" creationId="{5094A284-6E26-4D87-820F-BF1C3F27B2BF}"/>
          </ac:spMkLst>
        </pc:spChg>
      </pc:sldChg>
      <pc:sldChg chg="modSp mod">
        <pc:chgData name="Knapen, Rob" userId="f9592c10-cd41-4095-9961-85c912735a95" providerId="ADAL" clId="{76255E1E-7819-A94B-8B98-A6301D436172}" dt="2022-10-07T13:34:52.914" v="2939" actId="207"/>
        <pc:sldMkLst>
          <pc:docMk/>
          <pc:sldMk cId="3812760116" sldId="388"/>
        </pc:sldMkLst>
        <pc:graphicFrameChg chg="modGraphic">
          <ac:chgData name="Knapen, Rob" userId="f9592c10-cd41-4095-9961-85c912735a95" providerId="ADAL" clId="{76255E1E-7819-A94B-8B98-A6301D436172}" dt="2022-10-07T13:34:52.914" v="2939" actId="207"/>
          <ac:graphicFrameMkLst>
            <pc:docMk/>
            <pc:sldMk cId="3812760116" sldId="388"/>
            <ac:graphicFrameMk id="8" creationId="{614F432C-CF0F-4837-B699-51BC47298BC5}"/>
          </ac:graphicFrameMkLst>
        </pc:graphicFrameChg>
      </pc:sldChg>
      <pc:sldChg chg="modSp mod">
        <pc:chgData name="Knapen, Rob" userId="f9592c10-cd41-4095-9961-85c912735a95" providerId="ADAL" clId="{76255E1E-7819-A94B-8B98-A6301D436172}" dt="2022-10-07T13:28:10.564" v="2931" actId="13926"/>
        <pc:sldMkLst>
          <pc:docMk/>
          <pc:sldMk cId="4025674456" sldId="389"/>
        </pc:sldMkLst>
        <pc:spChg chg="mod">
          <ac:chgData name="Knapen, Rob" userId="f9592c10-cd41-4095-9961-85c912735a95" providerId="ADAL" clId="{76255E1E-7819-A94B-8B98-A6301D436172}" dt="2022-10-07T13:28:10.564" v="2931" actId="13926"/>
          <ac:spMkLst>
            <pc:docMk/>
            <pc:sldMk cId="4025674456" sldId="389"/>
            <ac:spMk id="3" creationId="{5094A284-6E26-4D87-820F-BF1C3F27B2BF}"/>
          </ac:spMkLst>
        </pc:spChg>
      </pc:sldChg>
      <pc:sldChg chg="del">
        <pc:chgData name="Knapen, Rob" userId="f9592c10-cd41-4095-9961-85c912735a95" providerId="ADAL" clId="{76255E1E-7819-A94B-8B98-A6301D436172}" dt="2022-10-06T08:26:07.076" v="179" actId="2696"/>
        <pc:sldMkLst>
          <pc:docMk/>
          <pc:sldMk cId="2393734721" sldId="390"/>
        </pc:sldMkLst>
      </pc:sldChg>
      <pc:sldChg chg="del">
        <pc:chgData name="Knapen, Rob" userId="f9592c10-cd41-4095-9961-85c912735a95" providerId="ADAL" clId="{76255E1E-7819-A94B-8B98-A6301D436172}" dt="2022-10-06T08:26:09.415" v="180" actId="2696"/>
        <pc:sldMkLst>
          <pc:docMk/>
          <pc:sldMk cId="3756932300" sldId="391"/>
        </pc:sldMkLst>
      </pc:sldChg>
      <pc:sldChg chg="new del">
        <pc:chgData name="Knapen, Rob" userId="f9592c10-cd41-4095-9961-85c912735a95" providerId="ADAL" clId="{76255E1E-7819-A94B-8B98-A6301D436172}" dt="2022-10-06T08:16:13.325" v="4" actId="2696"/>
        <pc:sldMkLst>
          <pc:docMk/>
          <pc:sldMk cId="1587962572" sldId="392"/>
        </pc:sldMkLst>
      </pc:sldChg>
      <pc:sldChg chg="modSp add del mod">
        <pc:chgData name="Knapen, Rob" userId="f9592c10-cd41-4095-9961-85c912735a95" providerId="ADAL" clId="{76255E1E-7819-A94B-8B98-A6301D436172}" dt="2022-10-06T08:19:10.562" v="25" actId="2696"/>
        <pc:sldMkLst>
          <pc:docMk/>
          <pc:sldMk cId="2186819385" sldId="392"/>
        </pc:sldMkLst>
        <pc:spChg chg="mod">
          <ac:chgData name="Knapen, Rob" userId="f9592c10-cd41-4095-9961-85c912735a95" providerId="ADAL" clId="{76255E1E-7819-A94B-8B98-A6301D436172}" dt="2022-10-06T08:17:46.756" v="19" actId="20577"/>
          <ac:spMkLst>
            <pc:docMk/>
            <pc:sldMk cId="2186819385" sldId="392"/>
            <ac:spMk id="3" creationId="{5094A284-6E26-4D87-820F-BF1C3F27B2BF}"/>
          </ac:spMkLst>
        </pc:spChg>
        <pc:spChg chg="mod">
          <ac:chgData name="Knapen, Rob" userId="f9592c10-cd41-4095-9961-85c912735a95" providerId="ADAL" clId="{76255E1E-7819-A94B-8B98-A6301D436172}" dt="2022-10-06T08:17:33.872" v="12" actId="14100"/>
          <ac:spMkLst>
            <pc:docMk/>
            <pc:sldMk cId="2186819385" sldId="392"/>
            <ac:spMk id="10" creationId="{6A5902CB-2478-4BBD-B90E-2D61637C72CD}"/>
          </ac:spMkLst>
        </pc:spChg>
      </pc:sldChg>
      <pc:sldChg chg="addSp delSp modSp add mod">
        <pc:chgData name="Knapen, Rob" userId="f9592c10-cd41-4095-9961-85c912735a95" providerId="ADAL" clId="{76255E1E-7819-A94B-8B98-A6301D436172}" dt="2022-10-06T08:22:23.464" v="72" actId="20577"/>
        <pc:sldMkLst>
          <pc:docMk/>
          <pc:sldMk cId="1197066354" sldId="393"/>
        </pc:sldMkLst>
        <pc:spChg chg="del">
          <ac:chgData name="Knapen, Rob" userId="f9592c10-cd41-4095-9961-85c912735a95" providerId="ADAL" clId="{76255E1E-7819-A94B-8B98-A6301D436172}" dt="2022-10-06T08:18:49.703" v="21" actId="478"/>
          <ac:spMkLst>
            <pc:docMk/>
            <pc:sldMk cId="1197066354" sldId="393"/>
            <ac:spMk id="3" creationId="{5094A284-6E26-4D87-820F-BF1C3F27B2BF}"/>
          </ac:spMkLst>
        </pc:spChg>
        <pc:spChg chg="add del mod">
          <ac:chgData name="Knapen, Rob" userId="f9592c10-cd41-4095-9961-85c912735a95" providerId="ADAL" clId="{76255E1E-7819-A94B-8B98-A6301D436172}" dt="2022-10-06T08:21:53.814" v="37"/>
          <ac:spMkLst>
            <pc:docMk/>
            <pc:sldMk cId="1197066354" sldId="393"/>
            <ac:spMk id="4" creationId="{26FD0D73-4A1B-37A8-D189-BF0C5414E606}"/>
          </ac:spMkLst>
        </pc:spChg>
        <pc:spChg chg="add del mod">
          <ac:chgData name="Knapen, Rob" userId="f9592c10-cd41-4095-9961-85c912735a95" providerId="ADAL" clId="{76255E1E-7819-A94B-8B98-A6301D436172}" dt="2022-10-06T08:20:18.481" v="35"/>
          <ac:spMkLst>
            <pc:docMk/>
            <pc:sldMk cId="1197066354" sldId="393"/>
            <ac:spMk id="8" creationId="{CBB27C48-2014-B625-F3C3-C152AA3793BF}"/>
          </ac:spMkLst>
        </pc:spChg>
        <pc:spChg chg="add del mod">
          <ac:chgData name="Knapen, Rob" userId="f9592c10-cd41-4095-9961-85c912735a95" providerId="ADAL" clId="{76255E1E-7819-A94B-8B98-A6301D436172}" dt="2022-10-06T08:20:18.481" v="35"/>
          <ac:spMkLst>
            <pc:docMk/>
            <pc:sldMk cId="1197066354" sldId="393"/>
            <ac:spMk id="9" creationId="{0987F16D-BE1F-8B9C-8977-59DB004D0683}"/>
          </ac:spMkLst>
        </pc:spChg>
        <pc:spChg chg="mod">
          <ac:chgData name="Knapen, Rob" userId="f9592c10-cd41-4095-9961-85c912735a95" providerId="ADAL" clId="{76255E1E-7819-A94B-8B98-A6301D436172}" dt="2022-10-06T08:22:23.464" v="72" actId="20577"/>
          <ac:spMkLst>
            <pc:docMk/>
            <pc:sldMk cId="1197066354" sldId="393"/>
            <ac:spMk id="10" creationId="{6A5902CB-2478-4BBD-B90E-2D61637C72CD}"/>
          </ac:spMkLst>
        </pc:spChg>
        <pc:spChg chg="add del mod">
          <ac:chgData name="Knapen, Rob" userId="f9592c10-cd41-4095-9961-85c912735a95" providerId="ADAL" clId="{76255E1E-7819-A94B-8B98-A6301D436172}" dt="2022-10-06T08:20:18.481" v="35"/>
          <ac:spMkLst>
            <pc:docMk/>
            <pc:sldMk cId="1197066354" sldId="393"/>
            <ac:spMk id="11" creationId="{267D98BA-79D2-E5EB-5B30-7277EE6F6CF5}"/>
          </ac:spMkLst>
        </pc:spChg>
        <pc:spChg chg="add del mod">
          <ac:chgData name="Knapen, Rob" userId="f9592c10-cd41-4095-9961-85c912735a95" providerId="ADAL" clId="{76255E1E-7819-A94B-8B98-A6301D436172}" dt="2022-10-06T08:20:18.481" v="35"/>
          <ac:spMkLst>
            <pc:docMk/>
            <pc:sldMk cId="1197066354" sldId="393"/>
            <ac:spMk id="12" creationId="{93365B2E-61C1-2571-D759-5CC8BB570117}"/>
          </ac:spMkLst>
        </pc:spChg>
        <pc:spChg chg="add del mod">
          <ac:chgData name="Knapen, Rob" userId="f9592c10-cd41-4095-9961-85c912735a95" providerId="ADAL" clId="{76255E1E-7819-A94B-8B98-A6301D436172}" dt="2022-10-06T08:20:18.481" v="35"/>
          <ac:spMkLst>
            <pc:docMk/>
            <pc:sldMk cId="1197066354" sldId="393"/>
            <ac:spMk id="13" creationId="{96A5E41A-F737-E1E9-7410-560755DCD1A4}"/>
          </ac:spMkLst>
        </pc:spChg>
        <pc:spChg chg="add del mod">
          <ac:chgData name="Knapen, Rob" userId="f9592c10-cd41-4095-9961-85c912735a95" providerId="ADAL" clId="{76255E1E-7819-A94B-8B98-A6301D436172}" dt="2022-10-06T08:20:18.481" v="35"/>
          <ac:spMkLst>
            <pc:docMk/>
            <pc:sldMk cId="1197066354" sldId="393"/>
            <ac:spMk id="14" creationId="{2E2BD9EF-65FF-8570-CAA0-AFC890FDA7A6}"/>
          </ac:spMkLst>
        </pc:spChg>
        <pc:spChg chg="add del mod">
          <ac:chgData name="Knapen, Rob" userId="f9592c10-cd41-4095-9961-85c912735a95" providerId="ADAL" clId="{76255E1E-7819-A94B-8B98-A6301D436172}" dt="2022-10-06T08:20:18.481" v="35"/>
          <ac:spMkLst>
            <pc:docMk/>
            <pc:sldMk cId="1197066354" sldId="393"/>
            <ac:spMk id="15" creationId="{3488FD6F-1B78-B79E-3F56-37D79E02CF30}"/>
          </ac:spMkLst>
        </pc:spChg>
        <pc:spChg chg="add del mod">
          <ac:chgData name="Knapen, Rob" userId="f9592c10-cd41-4095-9961-85c912735a95" providerId="ADAL" clId="{76255E1E-7819-A94B-8B98-A6301D436172}" dt="2022-10-06T08:20:18.481" v="35"/>
          <ac:spMkLst>
            <pc:docMk/>
            <pc:sldMk cId="1197066354" sldId="393"/>
            <ac:spMk id="16" creationId="{83E7DE90-0DAD-B66E-2E37-798C46F7C5BF}"/>
          </ac:spMkLst>
        </pc:spChg>
        <pc:spChg chg="add del mod">
          <ac:chgData name="Knapen, Rob" userId="f9592c10-cd41-4095-9961-85c912735a95" providerId="ADAL" clId="{76255E1E-7819-A94B-8B98-A6301D436172}" dt="2022-10-06T08:20:18.481" v="35"/>
          <ac:spMkLst>
            <pc:docMk/>
            <pc:sldMk cId="1197066354" sldId="393"/>
            <ac:spMk id="17" creationId="{447E5AAA-8D56-42D7-7912-993040DA5A0C}"/>
          </ac:spMkLst>
        </pc:spChg>
        <pc:spChg chg="add del mod">
          <ac:chgData name="Knapen, Rob" userId="f9592c10-cd41-4095-9961-85c912735a95" providerId="ADAL" clId="{76255E1E-7819-A94B-8B98-A6301D436172}" dt="2022-10-06T08:20:18.481" v="35"/>
          <ac:spMkLst>
            <pc:docMk/>
            <pc:sldMk cId="1197066354" sldId="393"/>
            <ac:spMk id="18" creationId="{6A5097F3-FAF7-B66F-085F-AF6C4DE70217}"/>
          </ac:spMkLst>
        </pc:spChg>
        <pc:spChg chg="add del mod">
          <ac:chgData name="Knapen, Rob" userId="f9592c10-cd41-4095-9961-85c912735a95" providerId="ADAL" clId="{76255E1E-7819-A94B-8B98-A6301D436172}" dt="2022-10-06T08:20:18.481" v="35"/>
          <ac:spMkLst>
            <pc:docMk/>
            <pc:sldMk cId="1197066354" sldId="393"/>
            <ac:spMk id="19" creationId="{8A53115B-91DD-CC7B-110B-3B9233D3EBAE}"/>
          </ac:spMkLst>
        </pc:spChg>
        <pc:spChg chg="add del mod">
          <ac:chgData name="Knapen, Rob" userId="f9592c10-cd41-4095-9961-85c912735a95" providerId="ADAL" clId="{76255E1E-7819-A94B-8B98-A6301D436172}" dt="2022-10-06T08:20:18.481" v="35"/>
          <ac:spMkLst>
            <pc:docMk/>
            <pc:sldMk cId="1197066354" sldId="393"/>
            <ac:spMk id="20" creationId="{A32B392B-063D-357A-4C0F-95066CC1AFA7}"/>
          </ac:spMkLst>
        </pc:spChg>
        <pc:spChg chg="add del mod">
          <ac:chgData name="Knapen, Rob" userId="f9592c10-cd41-4095-9961-85c912735a95" providerId="ADAL" clId="{76255E1E-7819-A94B-8B98-A6301D436172}" dt="2022-10-06T08:20:18.481" v="35"/>
          <ac:spMkLst>
            <pc:docMk/>
            <pc:sldMk cId="1197066354" sldId="393"/>
            <ac:spMk id="21" creationId="{C0EF236B-9FC9-4376-A615-E9F944D6A887}"/>
          </ac:spMkLst>
        </pc:spChg>
        <pc:spChg chg="add del mod">
          <ac:chgData name="Knapen, Rob" userId="f9592c10-cd41-4095-9961-85c912735a95" providerId="ADAL" clId="{76255E1E-7819-A94B-8B98-A6301D436172}" dt="2022-10-06T08:20:18.481" v="35"/>
          <ac:spMkLst>
            <pc:docMk/>
            <pc:sldMk cId="1197066354" sldId="393"/>
            <ac:spMk id="22" creationId="{906DD816-F996-5D77-E37E-C1EE0FB9C0F8}"/>
          </ac:spMkLst>
        </pc:spChg>
        <pc:spChg chg="add del mod">
          <ac:chgData name="Knapen, Rob" userId="f9592c10-cd41-4095-9961-85c912735a95" providerId="ADAL" clId="{76255E1E-7819-A94B-8B98-A6301D436172}" dt="2022-10-06T08:20:18.481" v="35"/>
          <ac:spMkLst>
            <pc:docMk/>
            <pc:sldMk cId="1197066354" sldId="393"/>
            <ac:spMk id="24" creationId="{A11148EE-972A-9B52-9CB6-11ECAEE45FD1}"/>
          </ac:spMkLst>
        </pc:spChg>
        <pc:spChg chg="add del mod">
          <ac:chgData name="Knapen, Rob" userId="f9592c10-cd41-4095-9961-85c912735a95" providerId="ADAL" clId="{76255E1E-7819-A94B-8B98-A6301D436172}" dt="2022-10-06T08:20:18.481" v="35"/>
          <ac:spMkLst>
            <pc:docMk/>
            <pc:sldMk cId="1197066354" sldId="393"/>
            <ac:spMk id="27" creationId="{11D4B608-5CAE-B349-3043-32C749B2D73A}"/>
          </ac:spMkLst>
        </pc:spChg>
        <pc:spChg chg="add del mod">
          <ac:chgData name="Knapen, Rob" userId="f9592c10-cd41-4095-9961-85c912735a95" providerId="ADAL" clId="{76255E1E-7819-A94B-8B98-A6301D436172}" dt="2022-10-06T08:20:18.481" v="35"/>
          <ac:spMkLst>
            <pc:docMk/>
            <pc:sldMk cId="1197066354" sldId="393"/>
            <ac:spMk id="30" creationId="{AFB457DA-0AE0-E990-3F7E-E2F660FCDB2F}"/>
          </ac:spMkLst>
        </pc:spChg>
        <pc:spChg chg="add del mod">
          <ac:chgData name="Knapen, Rob" userId="f9592c10-cd41-4095-9961-85c912735a95" providerId="ADAL" clId="{76255E1E-7819-A94B-8B98-A6301D436172}" dt="2022-10-06T08:20:18.481" v="35"/>
          <ac:spMkLst>
            <pc:docMk/>
            <pc:sldMk cId="1197066354" sldId="393"/>
            <ac:spMk id="31" creationId="{5DD05B93-CCEB-527F-BAEE-11A05171F195}"/>
          </ac:spMkLst>
        </pc:spChg>
        <pc:spChg chg="add del mod">
          <ac:chgData name="Knapen, Rob" userId="f9592c10-cd41-4095-9961-85c912735a95" providerId="ADAL" clId="{76255E1E-7819-A94B-8B98-A6301D436172}" dt="2022-10-06T08:20:18.481" v="35"/>
          <ac:spMkLst>
            <pc:docMk/>
            <pc:sldMk cId="1197066354" sldId="393"/>
            <ac:spMk id="32" creationId="{530D0B6A-EE6B-5E2C-1F11-F3577A8D7EF0}"/>
          </ac:spMkLst>
        </pc:spChg>
        <pc:spChg chg="add del mod">
          <ac:chgData name="Knapen, Rob" userId="f9592c10-cd41-4095-9961-85c912735a95" providerId="ADAL" clId="{76255E1E-7819-A94B-8B98-A6301D436172}" dt="2022-10-06T08:20:18.481" v="35"/>
          <ac:spMkLst>
            <pc:docMk/>
            <pc:sldMk cId="1197066354" sldId="393"/>
            <ac:spMk id="34" creationId="{EBF7E46A-014A-3896-D95E-E82B3F262934}"/>
          </ac:spMkLst>
        </pc:spChg>
        <pc:graphicFrameChg chg="add del mod modGraphic">
          <ac:chgData name="Knapen, Rob" userId="f9592c10-cd41-4095-9961-85c912735a95" providerId="ADAL" clId="{76255E1E-7819-A94B-8B98-A6301D436172}" dt="2022-10-06T08:20:18.481" v="35"/>
          <ac:graphicFrameMkLst>
            <pc:docMk/>
            <pc:sldMk cId="1197066354" sldId="393"/>
            <ac:graphicFrameMk id="23" creationId="{1C27952A-C931-E856-0013-A0EC8D14A8AF}"/>
          </ac:graphicFrameMkLst>
        </pc:graphicFrameChg>
        <pc:picChg chg="add del mod">
          <ac:chgData name="Knapen, Rob" userId="f9592c10-cd41-4095-9961-85c912735a95" providerId="ADAL" clId="{76255E1E-7819-A94B-8B98-A6301D436172}" dt="2022-10-06T08:20:18.481" v="35"/>
          <ac:picMkLst>
            <pc:docMk/>
            <pc:sldMk cId="1197066354" sldId="393"/>
            <ac:picMk id="25" creationId="{C8753D90-2201-D0FA-E50F-FF7E94AC3ED4}"/>
          </ac:picMkLst>
        </pc:picChg>
        <pc:picChg chg="add del mod">
          <ac:chgData name="Knapen, Rob" userId="f9592c10-cd41-4095-9961-85c912735a95" providerId="ADAL" clId="{76255E1E-7819-A94B-8B98-A6301D436172}" dt="2022-10-06T08:20:18.481" v="35"/>
          <ac:picMkLst>
            <pc:docMk/>
            <pc:sldMk cId="1197066354" sldId="393"/>
            <ac:picMk id="26" creationId="{6B94ADFF-2212-8C04-044C-1912EB9CD3E0}"/>
          </ac:picMkLst>
        </pc:picChg>
        <pc:picChg chg="add del mod">
          <ac:chgData name="Knapen, Rob" userId="f9592c10-cd41-4095-9961-85c912735a95" providerId="ADAL" clId="{76255E1E-7819-A94B-8B98-A6301D436172}" dt="2022-10-06T08:20:18.481" v="35"/>
          <ac:picMkLst>
            <pc:docMk/>
            <pc:sldMk cId="1197066354" sldId="393"/>
            <ac:picMk id="28" creationId="{9FE7A199-0A2A-C5E4-A31A-A3EC6C4FD905}"/>
          </ac:picMkLst>
        </pc:picChg>
        <pc:picChg chg="add del mod">
          <ac:chgData name="Knapen, Rob" userId="f9592c10-cd41-4095-9961-85c912735a95" providerId="ADAL" clId="{76255E1E-7819-A94B-8B98-A6301D436172}" dt="2022-10-06T08:20:18.481" v="35"/>
          <ac:picMkLst>
            <pc:docMk/>
            <pc:sldMk cId="1197066354" sldId="393"/>
            <ac:picMk id="29" creationId="{729861C3-559D-A429-1B6F-5E8906D3A46A}"/>
          </ac:picMkLst>
        </pc:picChg>
        <pc:picChg chg="add del mod">
          <ac:chgData name="Knapen, Rob" userId="f9592c10-cd41-4095-9961-85c912735a95" providerId="ADAL" clId="{76255E1E-7819-A94B-8B98-A6301D436172}" dt="2022-10-06T08:20:18.481" v="35"/>
          <ac:picMkLst>
            <pc:docMk/>
            <pc:sldMk cId="1197066354" sldId="393"/>
            <ac:picMk id="33" creationId="{554AF142-216F-E5E3-0384-0FD0928C8954}"/>
          </ac:picMkLst>
        </pc:picChg>
        <pc:picChg chg="add del mod">
          <ac:chgData name="Knapen, Rob" userId="f9592c10-cd41-4095-9961-85c912735a95" providerId="ADAL" clId="{76255E1E-7819-A94B-8B98-A6301D436172}" dt="2022-10-06T08:20:18.481" v="35"/>
          <ac:picMkLst>
            <pc:docMk/>
            <pc:sldMk cId="1197066354" sldId="393"/>
            <ac:picMk id="35" creationId="{958274B6-DA35-087F-FABE-D42E45C6D4A0}"/>
          </ac:picMkLst>
        </pc:picChg>
        <pc:picChg chg="add del mod">
          <ac:chgData name="Knapen, Rob" userId="f9592c10-cd41-4095-9961-85c912735a95" providerId="ADAL" clId="{76255E1E-7819-A94B-8B98-A6301D436172}" dt="2022-10-06T08:20:18.481" v="35"/>
          <ac:picMkLst>
            <pc:docMk/>
            <pc:sldMk cId="1197066354" sldId="393"/>
            <ac:picMk id="36" creationId="{DBDEE4F8-8EDE-08DD-12BB-74BCCB5F2A9B}"/>
          </ac:picMkLst>
        </pc:picChg>
        <pc:picChg chg="add mod">
          <ac:chgData name="Knapen, Rob" userId="f9592c10-cd41-4095-9961-85c912735a95" providerId="ADAL" clId="{76255E1E-7819-A94B-8B98-A6301D436172}" dt="2022-10-06T08:22:06.122" v="40" actId="14100"/>
          <ac:picMkLst>
            <pc:docMk/>
            <pc:sldMk cId="1197066354" sldId="393"/>
            <ac:picMk id="38" creationId="{2F16871D-63EA-86CF-3237-7D09CAA4D13A}"/>
          </ac:picMkLst>
        </pc:picChg>
      </pc:sldChg>
      <pc:sldChg chg="addSp delSp modSp add mod">
        <pc:chgData name="Knapen, Rob" userId="f9592c10-cd41-4095-9961-85c912735a95" providerId="ADAL" clId="{76255E1E-7819-A94B-8B98-A6301D436172}" dt="2022-10-06T08:23:52.107" v="147" actId="20577"/>
        <pc:sldMkLst>
          <pc:docMk/>
          <pc:sldMk cId="2567563709" sldId="394"/>
        </pc:sldMkLst>
        <pc:spChg chg="del">
          <ac:chgData name="Knapen, Rob" userId="f9592c10-cd41-4095-9961-85c912735a95" providerId="ADAL" clId="{76255E1E-7819-A94B-8B98-A6301D436172}" dt="2022-10-06T08:22:42.161" v="73"/>
          <ac:spMkLst>
            <pc:docMk/>
            <pc:sldMk cId="2567563709" sldId="394"/>
            <ac:spMk id="4" creationId="{26FD0D73-4A1B-37A8-D189-BF0C5414E606}"/>
          </ac:spMkLst>
        </pc:spChg>
        <pc:spChg chg="mod">
          <ac:chgData name="Knapen, Rob" userId="f9592c10-cd41-4095-9961-85c912735a95" providerId="ADAL" clId="{76255E1E-7819-A94B-8B98-A6301D436172}" dt="2022-10-06T08:23:52.107" v="147" actId="20577"/>
          <ac:spMkLst>
            <pc:docMk/>
            <pc:sldMk cId="2567563709" sldId="394"/>
            <ac:spMk id="10" creationId="{6A5902CB-2478-4BBD-B90E-2D61637C72CD}"/>
          </ac:spMkLst>
        </pc:spChg>
        <pc:picChg chg="add mod">
          <ac:chgData name="Knapen, Rob" userId="f9592c10-cd41-4095-9961-85c912735a95" providerId="ADAL" clId="{76255E1E-7819-A94B-8B98-A6301D436172}" dt="2022-10-06T08:22:53.616" v="75" actId="14100"/>
          <ac:picMkLst>
            <pc:docMk/>
            <pc:sldMk cId="2567563709" sldId="394"/>
            <ac:picMk id="2" creationId="{F5470BB1-2511-86E3-54D0-1BD4A593D453}"/>
          </ac:picMkLst>
        </pc:picChg>
      </pc:sldChg>
      <pc:sldChg chg="addSp delSp modSp add mod">
        <pc:chgData name="Knapen, Rob" userId="f9592c10-cd41-4095-9961-85c912735a95" providerId="ADAL" clId="{76255E1E-7819-A94B-8B98-A6301D436172}" dt="2022-10-06T08:25:08.326" v="178" actId="14100"/>
        <pc:sldMkLst>
          <pc:docMk/>
          <pc:sldMk cId="1473596193" sldId="395"/>
        </pc:sldMkLst>
        <pc:spChg chg="del">
          <ac:chgData name="Knapen, Rob" userId="f9592c10-cd41-4095-9961-85c912735a95" providerId="ADAL" clId="{76255E1E-7819-A94B-8B98-A6301D436172}" dt="2022-10-06T08:24:35.764" v="148"/>
          <ac:spMkLst>
            <pc:docMk/>
            <pc:sldMk cId="1473596193" sldId="395"/>
            <ac:spMk id="4" creationId="{26FD0D73-4A1B-37A8-D189-BF0C5414E606}"/>
          </ac:spMkLst>
        </pc:spChg>
        <pc:spChg chg="mod">
          <ac:chgData name="Knapen, Rob" userId="f9592c10-cd41-4095-9961-85c912735a95" providerId="ADAL" clId="{76255E1E-7819-A94B-8B98-A6301D436172}" dt="2022-10-06T08:24:53.134" v="177" actId="20577"/>
          <ac:spMkLst>
            <pc:docMk/>
            <pc:sldMk cId="1473596193" sldId="395"/>
            <ac:spMk id="10" creationId="{6A5902CB-2478-4BBD-B90E-2D61637C72CD}"/>
          </ac:spMkLst>
        </pc:spChg>
        <pc:picChg chg="add mod">
          <ac:chgData name="Knapen, Rob" userId="f9592c10-cd41-4095-9961-85c912735a95" providerId="ADAL" clId="{76255E1E-7819-A94B-8B98-A6301D436172}" dt="2022-10-06T08:25:08.326" v="178" actId="14100"/>
          <ac:picMkLst>
            <pc:docMk/>
            <pc:sldMk cId="1473596193" sldId="395"/>
            <ac:picMk id="3" creationId="{84D0FDF5-BA9D-F728-0C8B-95634C7FF660}"/>
          </ac:picMkLst>
        </pc:picChg>
      </pc:sldChg>
      <pc:sldChg chg="addSp modSp add mod">
        <pc:chgData name="Knapen, Rob" userId="f9592c10-cd41-4095-9961-85c912735a95" providerId="ADAL" clId="{76255E1E-7819-A94B-8B98-A6301D436172}" dt="2022-10-07T13:35:40.157" v="2945" actId="113"/>
        <pc:sldMkLst>
          <pc:docMk/>
          <pc:sldMk cId="468038445" sldId="396"/>
        </pc:sldMkLst>
        <pc:spChg chg="mod">
          <ac:chgData name="Knapen, Rob" userId="f9592c10-cd41-4095-9961-85c912735a95" providerId="ADAL" clId="{76255E1E-7819-A94B-8B98-A6301D436172}" dt="2022-10-06T08:28:27.411" v="217"/>
          <ac:spMkLst>
            <pc:docMk/>
            <pc:sldMk cId="468038445" sldId="396"/>
            <ac:spMk id="3" creationId="{4F7C46F4-B285-A2EB-AAB2-165902AC75CC}"/>
          </ac:spMkLst>
        </pc:spChg>
        <pc:spChg chg="mod">
          <ac:chgData name="Knapen, Rob" userId="f9592c10-cd41-4095-9961-85c912735a95" providerId="ADAL" clId="{76255E1E-7819-A94B-8B98-A6301D436172}" dt="2022-10-07T13:35:40.157" v="2945" actId="113"/>
          <ac:spMkLst>
            <pc:docMk/>
            <pc:sldMk cId="468038445" sldId="396"/>
            <ac:spMk id="4" creationId="{26FD0D73-4A1B-37A8-D189-BF0C5414E606}"/>
          </ac:spMkLst>
        </pc:spChg>
        <pc:spChg chg="mod">
          <ac:chgData name="Knapen, Rob" userId="f9592c10-cd41-4095-9961-85c912735a95" providerId="ADAL" clId="{76255E1E-7819-A94B-8B98-A6301D436172}" dt="2022-10-06T08:28:27.411" v="217"/>
          <ac:spMkLst>
            <pc:docMk/>
            <pc:sldMk cId="468038445" sldId="396"/>
            <ac:spMk id="8" creationId="{C5814055-9D7E-4F0D-AE02-70E693F0C84F}"/>
          </ac:spMkLst>
        </pc:spChg>
        <pc:spChg chg="mod">
          <ac:chgData name="Knapen, Rob" userId="f9592c10-cd41-4095-9961-85c912735a95" providerId="ADAL" clId="{76255E1E-7819-A94B-8B98-A6301D436172}" dt="2022-10-06T08:28:27.411" v="217"/>
          <ac:spMkLst>
            <pc:docMk/>
            <pc:sldMk cId="468038445" sldId="396"/>
            <ac:spMk id="9" creationId="{A0206363-61EC-BDAC-BCB4-AE9E1CC9AAE4}"/>
          </ac:spMkLst>
        </pc:spChg>
        <pc:spChg chg="mod">
          <ac:chgData name="Knapen, Rob" userId="f9592c10-cd41-4095-9961-85c912735a95" providerId="ADAL" clId="{76255E1E-7819-A94B-8B98-A6301D436172}" dt="2022-10-06T08:28:15.774" v="216" actId="20577"/>
          <ac:spMkLst>
            <pc:docMk/>
            <pc:sldMk cId="468038445" sldId="396"/>
            <ac:spMk id="10" creationId="{6A5902CB-2478-4BBD-B90E-2D61637C72CD}"/>
          </ac:spMkLst>
        </pc:spChg>
        <pc:spChg chg="mod">
          <ac:chgData name="Knapen, Rob" userId="f9592c10-cd41-4095-9961-85c912735a95" providerId="ADAL" clId="{76255E1E-7819-A94B-8B98-A6301D436172}" dt="2022-10-06T08:28:27.411" v="217"/>
          <ac:spMkLst>
            <pc:docMk/>
            <pc:sldMk cId="468038445" sldId="396"/>
            <ac:spMk id="11" creationId="{E200AA0F-FD51-FFFE-06D1-62E0D47E01D7}"/>
          </ac:spMkLst>
        </pc:spChg>
        <pc:spChg chg="mod">
          <ac:chgData name="Knapen, Rob" userId="f9592c10-cd41-4095-9961-85c912735a95" providerId="ADAL" clId="{76255E1E-7819-A94B-8B98-A6301D436172}" dt="2022-10-06T08:28:27.411" v="217"/>
          <ac:spMkLst>
            <pc:docMk/>
            <pc:sldMk cId="468038445" sldId="396"/>
            <ac:spMk id="12" creationId="{33E5C623-8709-5F22-97C8-D19253EB4201}"/>
          </ac:spMkLst>
        </pc:spChg>
        <pc:spChg chg="mod">
          <ac:chgData name="Knapen, Rob" userId="f9592c10-cd41-4095-9961-85c912735a95" providerId="ADAL" clId="{76255E1E-7819-A94B-8B98-A6301D436172}" dt="2022-10-06T08:28:27.411" v="217"/>
          <ac:spMkLst>
            <pc:docMk/>
            <pc:sldMk cId="468038445" sldId="396"/>
            <ac:spMk id="13" creationId="{61EDDB4A-F09A-CABF-264C-E83AF1665D53}"/>
          </ac:spMkLst>
        </pc:spChg>
        <pc:spChg chg="mod">
          <ac:chgData name="Knapen, Rob" userId="f9592c10-cd41-4095-9961-85c912735a95" providerId="ADAL" clId="{76255E1E-7819-A94B-8B98-A6301D436172}" dt="2022-10-06T08:28:27.411" v="217"/>
          <ac:spMkLst>
            <pc:docMk/>
            <pc:sldMk cId="468038445" sldId="396"/>
            <ac:spMk id="14" creationId="{64E205DA-ED77-9BDD-284D-4174DCDEFDB3}"/>
          </ac:spMkLst>
        </pc:spChg>
        <pc:grpChg chg="add mod">
          <ac:chgData name="Knapen, Rob" userId="f9592c10-cd41-4095-9961-85c912735a95" providerId="ADAL" clId="{76255E1E-7819-A94B-8B98-A6301D436172}" dt="2022-10-06T08:28:41.748" v="218" actId="1076"/>
          <ac:grpSpMkLst>
            <pc:docMk/>
            <pc:sldMk cId="468038445" sldId="396"/>
            <ac:grpSpMk id="2" creationId="{2D97E328-09CE-45DA-8202-786727BC63DF}"/>
          </ac:grpSpMkLst>
        </pc:grpChg>
      </pc:sldChg>
      <pc:sldChg chg="addSp delSp modSp add mod">
        <pc:chgData name="Knapen, Rob" userId="f9592c10-cd41-4095-9961-85c912735a95" providerId="ADAL" clId="{76255E1E-7819-A94B-8B98-A6301D436172}" dt="2022-10-07T13:34:42.498" v="2938" actId="207"/>
        <pc:sldMkLst>
          <pc:docMk/>
          <pc:sldMk cId="2801776752" sldId="397"/>
        </pc:sldMkLst>
        <pc:spChg chg="mod">
          <ac:chgData name="Knapen, Rob" userId="f9592c10-cd41-4095-9961-85c912735a95" providerId="ADAL" clId="{76255E1E-7819-A94B-8B98-A6301D436172}" dt="2022-10-06T08:29:11.576" v="220"/>
          <ac:spMkLst>
            <pc:docMk/>
            <pc:sldMk cId="2801776752" sldId="397"/>
            <ac:spMk id="3" creationId="{86DE34D5-39D1-14D6-47C2-4762DE54768C}"/>
          </ac:spMkLst>
        </pc:spChg>
        <pc:spChg chg="del">
          <ac:chgData name="Knapen, Rob" userId="f9592c10-cd41-4095-9961-85c912735a95" providerId="ADAL" clId="{76255E1E-7819-A94B-8B98-A6301D436172}" dt="2022-10-06T08:29:17.911" v="221" actId="478"/>
          <ac:spMkLst>
            <pc:docMk/>
            <pc:sldMk cId="2801776752" sldId="397"/>
            <ac:spMk id="4" creationId="{26FD0D73-4A1B-37A8-D189-BF0C5414E606}"/>
          </ac:spMkLst>
        </pc:spChg>
        <pc:spChg chg="mod">
          <ac:chgData name="Knapen, Rob" userId="f9592c10-cd41-4095-9961-85c912735a95" providerId="ADAL" clId="{76255E1E-7819-A94B-8B98-A6301D436172}" dt="2022-10-06T08:29:11.576" v="220"/>
          <ac:spMkLst>
            <pc:docMk/>
            <pc:sldMk cId="2801776752" sldId="397"/>
            <ac:spMk id="8" creationId="{E881A63B-2BEB-AC36-0E55-7B4603AB2216}"/>
          </ac:spMkLst>
        </pc:spChg>
        <pc:spChg chg="mod">
          <ac:chgData name="Knapen, Rob" userId="f9592c10-cd41-4095-9961-85c912735a95" providerId="ADAL" clId="{76255E1E-7819-A94B-8B98-A6301D436172}" dt="2022-10-06T08:29:11.576" v="220"/>
          <ac:spMkLst>
            <pc:docMk/>
            <pc:sldMk cId="2801776752" sldId="397"/>
            <ac:spMk id="9" creationId="{1C43D815-430D-0FE1-F311-298A2B9E6DC7}"/>
          </ac:spMkLst>
        </pc:spChg>
        <pc:spChg chg="mod">
          <ac:chgData name="Knapen, Rob" userId="f9592c10-cd41-4095-9961-85c912735a95" providerId="ADAL" clId="{76255E1E-7819-A94B-8B98-A6301D436172}" dt="2022-10-06T08:30:34.013" v="283" actId="20577"/>
          <ac:spMkLst>
            <pc:docMk/>
            <pc:sldMk cId="2801776752" sldId="397"/>
            <ac:spMk id="10" creationId="{6A5902CB-2478-4BBD-B90E-2D61637C72CD}"/>
          </ac:spMkLst>
        </pc:spChg>
        <pc:spChg chg="mod">
          <ac:chgData name="Knapen, Rob" userId="f9592c10-cd41-4095-9961-85c912735a95" providerId="ADAL" clId="{76255E1E-7819-A94B-8B98-A6301D436172}" dt="2022-10-06T08:29:11.576" v="220"/>
          <ac:spMkLst>
            <pc:docMk/>
            <pc:sldMk cId="2801776752" sldId="397"/>
            <ac:spMk id="11" creationId="{2ACC8558-EB6A-FDBC-DE9E-4A768BDBDA71}"/>
          </ac:spMkLst>
        </pc:spChg>
        <pc:spChg chg="mod">
          <ac:chgData name="Knapen, Rob" userId="f9592c10-cd41-4095-9961-85c912735a95" providerId="ADAL" clId="{76255E1E-7819-A94B-8B98-A6301D436172}" dt="2022-10-06T08:29:11.576" v="220"/>
          <ac:spMkLst>
            <pc:docMk/>
            <pc:sldMk cId="2801776752" sldId="397"/>
            <ac:spMk id="13" creationId="{3433AA79-0D2F-8700-A2E2-B61C88BBCCC2}"/>
          </ac:spMkLst>
        </pc:spChg>
        <pc:spChg chg="mod">
          <ac:chgData name="Knapen, Rob" userId="f9592c10-cd41-4095-9961-85c912735a95" providerId="ADAL" clId="{76255E1E-7819-A94B-8B98-A6301D436172}" dt="2022-10-06T08:29:11.576" v="220"/>
          <ac:spMkLst>
            <pc:docMk/>
            <pc:sldMk cId="2801776752" sldId="397"/>
            <ac:spMk id="14" creationId="{2BE2A730-CBD0-CF6A-B589-E21158DB5A11}"/>
          </ac:spMkLst>
        </pc:spChg>
        <pc:spChg chg="mod">
          <ac:chgData name="Knapen, Rob" userId="f9592c10-cd41-4095-9961-85c912735a95" providerId="ADAL" clId="{76255E1E-7819-A94B-8B98-A6301D436172}" dt="2022-10-06T08:29:11.576" v="220"/>
          <ac:spMkLst>
            <pc:docMk/>
            <pc:sldMk cId="2801776752" sldId="397"/>
            <ac:spMk id="15" creationId="{EB377579-9FA0-50E8-2E85-282056D362F5}"/>
          </ac:spMkLst>
        </pc:spChg>
        <pc:spChg chg="mod">
          <ac:chgData name="Knapen, Rob" userId="f9592c10-cd41-4095-9961-85c912735a95" providerId="ADAL" clId="{76255E1E-7819-A94B-8B98-A6301D436172}" dt="2022-10-06T08:29:11.576" v="220"/>
          <ac:spMkLst>
            <pc:docMk/>
            <pc:sldMk cId="2801776752" sldId="397"/>
            <ac:spMk id="16" creationId="{2A1E7A62-98D3-9BAD-3CF9-889D4B1F2E4E}"/>
          </ac:spMkLst>
        </pc:spChg>
        <pc:spChg chg="mod">
          <ac:chgData name="Knapen, Rob" userId="f9592c10-cd41-4095-9961-85c912735a95" providerId="ADAL" clId="{76255E1E-7819-A94B-8B98-A6301D436172}" dt="2022-10-06T08:29:11.576" v="220"/>
          <ac:spMkLst>
            <pc:docMk/>
            <pc:sldMk cId="2801776752" sldId="397"/>
            <ac:spMk id="17" creationId="{B91C0E57-3200-3E46-8D35-772987C84A2C}"/>
          </ac:spMkLst>
        </pc:spChg>
        <pc:spChg chg="mod">
          <ac:chgData name="Knapen, Rob" userId="f9592c10-cd41-4095-9961-85c912735a95" providerId="ADAL" clId="{76255E1E-7819-A94B-8B98-A6301D436172}" dt="2022-10-06T08:29:11.576" v="220"/>
          <ac:spMkLst>
            <pc:docMk/>
            <pc:sldMk cId="2801776752" sldId="397"/>
            <ac:spMk id="18" creationId="{BAA6C4C2-751F-1D03-AA72-92A28637F8EA}"/>
          </ac:spMkLst>
        </pc:spChg>
        <pc:spChg chg="mod">
          <ac:chgData name="Knapen, Rob" userId="f9592c10-cd41-4095-9961-85c912735a95" providerId="ADAL" clId="{76255E1E-7819-A94B-8B98-A6301D436172}" dt="2022-10-06T08:29:11.576" v="220"/>
          <ac:spMkLst>
            <pc:docMk/>
            <pc:sldMk cId="2801776752" sldId="397"/>
            <ac:spMk id="19" creationId="{40AB3253-0F4E-6C1F-2997-4518E97A5639}"/>
          </ac:spMkLst>
        </pc:spChg>
        <pc:spChg chg="add mod">
          <ac:chgData name="Knapen, Rob" userId="f9592c10-cd41-4095-9961-85c912735a95" providerId="ADAL" clId="{76255E1E-7819-A94B-8B98-A6301D436172}" dt="2022-10-07T13:34:42.498" v="2938" actId="207"/>
          <ac:spMkLst>
            <pc:docMk/>
            <pc:sldMk cId="2801776752" sldId="397"/>
            <ac:spMk id="20" creationId="{68922884-3773-AA67-F8FF-5ABA765DA8AD}"/>
          </ac:spMkLst>
        </pc:spChg>
        <pc:spChg chg="add mod">
          <ac:chgData name="Knapen, Rob" userId="f9592c10-cd41-4095-9961-85c912735a95" providerId="ADAL" clId="{76255E1E-7819-A94B-8B98-A6301D436172}" dt="2022-10-07T13:34:42.498" v="2938" actId="207"/>
          <ac:spMkLst>
            <pc:docMk/>
            <pc:sldMk cId="2801776752" sldId="397"/>
            <ac:spMk id="21" creationId="{597BBED0-5500-081E-26BB-6B22891B7A31}"/>
          </ac:spMkLst>
        </pc:spChg>
        <pc:spChg chg="add mod">
          <ac:chgData name="Knapen, Rob" userId="f9592c10-cd41-4095-9961-85c912735a95" providerId="ADAL" clId="{76255E1E-7819-A94B-8B98-A6301D436172}" dt="2022-10-07T13:34:42.498" v="2938" actId="207"/>
          <ac:spMkLst>
            <pc:docMk/>
            <pc:sldMk cId="2801776752" sldId="397"/>
            <ac:spMk id="22" creationId="{3371AE61-00B0-3195-5734-2895A4741B7D}"/>
          </ac:spMkLst>
        </pc:spChg>
        <pc:grpChg chg="add mod">
          <ac:chgData name="Knapen, Rob" userId="f9592c10-cd41-4095-9961-85c912735a95" providerId="ADAL" clId="{76255E1E-7819-A94B-8B98-A6301D436172}" dt="2022-10-06T08:30:31.050" v="282" actId="1076"/>
          <ac:grpSpMkLst>
            <pc:docMk/>
            <pc:sldMk cId="2801776752" sldId="397"/>
            <ac:grpSpMk id="2" creationId="{C6B12F53-B544-A3B4-95E2-2921480CC26D}"/>
          </ac:grpSpMkLst>
        </pc:grpChg>
        <pc:grpChg chg="mod">
          <ac:chgData name="Knapen, Rob" userId="f9592c10-cd41-4095-9961-85c912735a95" providerId="ADAL" clId="{76255E1E-7819-A94B-8B98-A6301D436172}" dt="2022-10-06T08:29:11.576" v="220"/>
          <ac:grpSpMkLst>
            <pc:docMk/>
            <pc:sldMk cId="2801776752" sldId="397"/>
            <ac:grpSpMk id="12" creationId="{2A47A3E7-EC9C-B001-049B-919A45E4681F}"/>
          </ac:grpSpMkLst>
        </pc:grpChg>
      </pc:sldChg>
      <pc:sldChg chg="modSp add mod ord">
        <pc:chgData name="Knapen, Rob" userId="f9592c10-cd41-4095-9961-85c912735a95" providerId="ADAL" clId="{76255E1E-7819-A94B-8B98-A6301D436172}" dt="2022-10-07T13:28:37.286" v="2932" actId="13926"/>
        <pc:sldMkLst>
          <pc:docMk/>
          <pc:sldMk cId="1789311542" sldId="398"/>
        </pc:sldMkLst>
        <pc:spChg chg="mod">
          <ac:chgData name="Knapen, Rob" userId="f9592c10-cd41-4095-9961-85c912735a95" providerId="ADAL" clId="{76255E1E-7819-A94B-8B98-A6301D436172}" dt="2022-10-07T13:28:37.286" v="2932" actId="13926"/>
          <ac:spMkLst>
            <pc:docMk/>
            <pc:sldMk cId="1789311542" sldId="398"/>
            <ac:spMk id="4" creationId="{26FD0D73-4A1B-37A8-D189-BF0C5414E606}"/>
          </ac:spMkLst>
        </pc:spChg>
        <pc:spChg chg="mod">
          <ac:chgData name="Knapen, Rob" userId="f9592c10-cd41-4095-9961-85c912735a95" providerId="ADAL" clId="{76255E1E-7819-A94B-8B98-A6301D436172}" dt="2022-10-06T08:40:28.597" v="843" actId="20577"/>
          <ac:spMkLst>
            <pc:docMk/>
            <pc:sldMk cId="1789311542" sldId="398"/>
            <ac:spMk id="10" creationId="{6A5902CB-2478-4BBD-B90E-2D61637C72CD}"/>
          </ac:spMkLst>
        </pc:spChg>
      </pc:sldChg>
      <pc:sldChg chg="add">
        <pc:chgData name="Knapen, Rob" userId="f9592c10-cd41-4095-9961-85c912735a95" providerId="ADAL" clId="{76255E1E-7819-A94B-8B98-A6301D436172}" dt="2022-10-06T08:40:07.185" v="825" actId="2890"/>
        <pc:sldMkLst>
          <pc:docMk/>
          <pc:sldMk cId="774311958" sldId="399"/>
        </pc:sldMkLst>
      </pc:sldChg>
      <pc:sldChg chg="add">
        <pc:chgData name="Knapen, Rob" userId="f9592c10-cd41-4095-9961-85c912735a95" providerId="ADAL" clId="{76255E1E-7819-A94B-8B98-A6301D436172}" dt="2022-10-06T08:40:09.972" v="826" actId="2890"/>
        <pc:sldMkLst>
          <pc:docMk/>
          <pc:sldMk cId="2586332927" sldId="400"/>
        </pc:sldMkLst>
      </pc:sldChg>
      <pc:sldChg chg="add">
        <pc:chgData name="Knapen, Rob" userId="f9592c10-cd41-4095-9961-85c912735a95" providerId="ADAL" clId="{76255E1E-7819-A94B-8B98-A6301D436172}" dt="2022-10-06T08:40:50.764" v="857" actId="2890"/>
        <pc:sldMkLst>
          <pc:docMk/>
          <pc:sldMk cId="2414841006" sldId="401"/>
        </pc:sldMkLst>
      </pc:sldChg>
      <pc:sldChg chg="modSp add del mod">
        <pc:chgData name="Knapen, Rob" userId="f9592c10-cd41-4095-9961-85c912735a95" providerId="ADAL" clId="{76255E1E-7819-A94B-8B98-A6301D436172}" dt="2022-10-06T08:44:03.066" v="901" actId="2696"/>
        <pc:sldMkLst>
          <pc:docMk/>
          <pc:sldMk cId="2894413436" sldId="402"/>
        </pc:sldMkLst>
        <pc:spChg chg="mod">
          <ac:chgData name="Knapen, Rob" userId="f9592c10-cd41-4095-9961-85c912735a95" providerId="ADAL" clId="{76255E1E-7819-A94B-8B98-A6301D436172}" dt="2022-10-06T08:42:50.497" v="866" actId="20577"/>
          <ac:spMkLst>
            <pc:docMk/>
            <pc:sldMk cId="2894413436" sldId="402"/>
            <ac:spMk id="9" creationId="{3868022A-99FD-4A61-BF64-608D946DB70A}"/>
          </ac:spMkLst>
        </pc:spChg>
      </pc:sldChg>
      <pc:sldMasterChg chg="del delSldLayout">
        <pc:chgData name="Knapen, Rob" userId="f9592c10-cd41-4095-9961-85c912735a95" providerId="ADAL" clId="{76255E1E-7819-A94B-8B98-A6301D436172}" dt="2022-10-06T08:30:45.422" v="284" actId="2696"/>
        <pc:sldMasterMkLst>
          <pc:docMk/>
          <pc:sldMasterMk cId="2460954070" sldId="2147483660"/>
        </pc:sldMasterMkLst>
        <pc:sldLayoutChg chg="del">
          <pc:chgData name="Knapen, Rob" userId="f9592c10-cd41-4095-9961-85c912735a95" providerId="ADAL" clId="{76255E1E-7819-A94B-8B98-A6301D436172}" dt="2022-10-06T08:30:45.422" v="284" actId="2696"/>
          <pc:sldLayoutMkLst>
            <pc:docMk/>
            <pc:sldMasterMk cId="2460954070" sldId="2147483660"/>
            <pc:sldLayoutMk cId="2385387890" sldId="2147483661"/>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949138452" sldId="2147483662"/>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2591524520" sldId="2147483663"/>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1203092039" sldId="2147483664"/>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3733172339" sldId="2147483665"/>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3210312558" sldId="2147483666"/>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3146388984" sldId="2147483667"/>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3171841454" sldId="2147483668"/>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1718958274" sldId="2147483669"/>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2202905451" sldId="2147483670"/>
          </pc:sldLayoutMkLst>
        </pc:sldLayoutChg>
        <pc:sldLayoutChg chg="del">
          <pc:chgData name="Knapen, Rob" userId="f9592c10-cd41-4095-9961-85c912735a95" providerId="ADAL" clId="{76255E1E-7819-A94B-8B98-A6301D436172}" dt="2022-10-06T08:30:45.422" v="284" actId="2696"/>
          <pc:sldLayoutMkLst>
            <pc:docMk/>
            <pc:sldMasterMk cId="2460954070" sldId="2147483660"/>
            <pc:sldLayoutMk cId="3479445657" sldId="2147483671"/>
          </pc:sldLayoutMkLst>
        </pc:sldLayoutChg>
      </pc:sldMasterChg>
    </pc:docChg>
  </pc:docChgLst>
  <pc:docChgLst>
    <pc:chgData name="Knapen, Rob" userId="S::rob.knapen@wur.nl::f9592c10-cd41-4095-9961-85c912735a95" providerId="AD" clId="Web-{3F325C4C-77E7-462C-8E61-014269D66585}"/>
    <pc:docChg chg="modSld">
      <pc:chgData name="Knapen, Rob" userId="S::rob.knapen@wur.nl::f9592c10-cd41-4095-9961-85c912735a95" providerId="AD" clId="Web-{3F325C4C-77E7-462C-8E61-014269D66585}" dt="2022-10-08T10:12:51.888" v="17" actId="20577"/>
      <pc:docMkLst>
        <pc:docMk/>
      </pc:docMkLst>
      <pc:sldChg chg="modSp">
        <pc:chgData name="Knapen, Rob" userId="S::rob.knapen@wur.nl::f9592c10-cd41-4095-9961-85c912735a95" providerId="AD" clId="Web-{3F325C4C-77E7-462C-8E61-014269D66585}" dt="2022-10-08T10:11:55.073" v="1" actId="20577"/>
        <pc:sldMkLst>
          <pc:docMk/>
          <pc:sldMk cId="1197066354" sldId="393"/>
        </pc:sldMkLst>
        <pc:spChg chg="mod">
          <ac:chgData name="Knapen, Rob" userId="S::rob.knapen@wur.nl::f9592c10-cd41-4095-9961-85c912735a95" providerId="AD" clId="Web-{3F325C4C-77E7-462C-8E61-014269D66585}" dt="2022-10-08T10:11:55.073" v="1" actId="20577"/>
          <ac:spMkLst>
            <pc:docMk/>
            <pc:sldMk cId="1197066354" sldId="393"/>
            <ac:spMk id="10" creationId="{6A5902CB-2478-4BBD-B90E-2D61637C72CD}"/>
          </ac:spMkLst>
        </pc:spChg>
      </pc:sldChg>
      <pc:sldChg chg="modSp">
        <pc:chgData name="Knapen, Rob" userId="S::rob.knapen@wur.nl::f9592c10-cd41-4095-9961-85c912735a95" providerId="AD" clId="Web-{3F325C4C-77E7-462C-8E61-014269D66585}" dt="2022-10-08T10:12:51.888" v="17" actId="20577"/>
        <pc:sldMkLst>
          <pc:docMk/>
          <pc:sldMk cId="2801776752" sldId="397"/>
        </pc:sldMkLst>
        <pc:spChg chg="mod">
          <ac:chgData name="Knapen, Rob" userId="S::rob.knapen@wur.nl::f9592c10-cd41-4095-9961-85c912735a95" providerId="AD" clId="Web-{3F325C4C-77E7-462C-8E61-014269D66585}" dt="2022-10-08T10:12:51.888" v="17" actId="20577"/>
          <ac:spMkLst>
            <pc:docMk/>
            <pc:sldMk cId="2801776752" sldId="397"/>
            <ac:spMk id="10" creationId="{6A5902CB-2478-4BBD-B90E-2D61637C72CD}"/>
          </ac:spMkLst>
        </pc:spChg>
      </pc:sldChg>
    </pc:docChg>
  </pc:docChgLst>
  <pc:docChgLst>
    <pc:chgData name="Knapen, Rob" userId="S::rob.knapen@wur.nl::f9592c10-cd41-4095-9961-85c912735a95" providerId="AD" clId="Web-{699D6C33-F759-4433-9CA9-C3B7D5860582}"/>
    <pc:docChg chg="modSld">
      <pc:chgData name="Knapen, Rob" userId="S::rob.knapen@wur.nl::f9592c10-cd41-4095-9961-85c912735a95" providerId="AD" clId="Web-{699D6C33-F759-4433-9CA9-C3B7D5860582}" dt="2022-10-07T12:29:24.289" v="234" actId="20577"/>
      <pc:docMkLst>
        <pc:docMk/>
      </pc:docMkLst>
      <pc:sldChg chg="modSp modNotes">
        <pc:chgData name="Knapen, Rob" userId="S::rob.knapen@wur.nl::f9592c10-cd41-4095-9961-85c912735a95" providerId="AD" clId="Web-{699D6C33-F759-4433-9CA9-C3B7D5860582}" dt="2022-10-07T12:29:24.289" v="234" actId="20577"/>
        <pc:sldMkLst>
          <pc:docMk/>
          <pc:sldMk cId="4138550130" sldId="387"/>
        </pc:sldMkLst>
        <pc:spChg chg="mod">
          <ac:chgData name="Knapen, Rob" userId="S::rob.knapen@wur.nl::f9592c10-cd41-4095-9961-85c912735a95" providerId="AD" clId="Web-{699D6C33-F759-4433-9CA9-C3B7D5860582}" dt="2022-10-07T12:29:24.289" v="234" actId="20577"/>
          <ac:spMkLst>
            <pc:docMk/>
            <pc:sldMk cId="4138550130" sldId="387"/>
            <ac:spMk id="3" creationId="{5094A284-6E26-4D87-820F-BF1C3F27B2BF}"/>
          </ac:spMkLst>
        </pc:spChg>
      </pc:sldChg>
    </pc:docChg>
  </pc:docChgLst>
  <pc:docChgLst>
    <pc:chgData name="Knapen, Rob" userId="S::rob.knapen@wur.nl::f9592c10-cd41-4095-9961-85c912735a95" providerId="AD" clId="Web-{CF50E349-E0D9-4B69-BA9B-A757A8A8DE10}"/>
    <pc:docChg chg="modSld">
      <pc:chgData name="Knapen, Rob" userId="S::rob.knapen@wur.nl::f9592c10-cd41-4095-9961-85c912735a95" providerId="AD" clId="Web-{CF50E349-E0D9-4B69-BA9B-A757A8A8DE10}" dt="2022-10-06T08:51:12.472" v="60" actId="20577"/>
      <pc:docMkLst>
        <pc:docMk/>
      </pc:docMkLst>
      <pc:sldChg chg="modSp">
        <pc:chgData name="Knapen, Rob" userId="S::rob.knapen@wur.nl::f9592c10-cd41-4095-9961-85c912735a95" providerId="AD" clId="Web-{CF50E349-E0D9-4B69-BA9B-A757A8A8DE10}" dt="2022-10-06T08:50:02.829" v="54"/>
        <pc:sldMkLst>
          <pc:docMk/>
          <pc:sldMk cId="3916813676" sldId="371"/>
        </pc:sldMkLst>
        <pc:graphicFrameChg chg="mod modGraphic">
          <ac:chgData name="Knapen, Rob" userId="S::rob.knapen@wur.nl::f9592c10-cd41-4095-9961-85c912735a95" providerId="AD" clId="Web-{CF50E349-E0D9-4B69-BA9B-A757A8A8DE10}" dt="2022-10-06T08:50:02.829" v="54"/>
          <ac:graphicFrameMkLst>
            <pc:docMk/>
            <pc:sldMk cId="3916813676" sldId="371"/>
            <ac:graphicFrameMk id="11" creationId="{640F5B5B-0D05-4F82-9407-430C1E0B5B7F}"/>
          </ac:graphicFrameMkLst>
        </pc:graphicFrameChg>
      </pc:sldChg>
      <pc:sldChg chg="modSp">
        <pc:chgData name="Knapen, Rob" userId="S::rob.knapen@wur.nl::f9592c10-cd41-4095-9961-85c912735a95" providerId="AD" clId="Web-{CF50E349-E0D9-4B69-BA9B-A757A8A8DE10}" dt="2022-10-06T08:48:47.155" v="0" actId="20577"/>
        <pc:sldMkLst>
          <pc:docMk/>
          <pc:sldMk cId="2418603742" sldId="384"/>
        </pc:sldMkLst>
        <pc:spChg chg="mod">
          <ac:chgData name="Knapen, Rob" userId="S::rob.knapen@wur.nl::f9592c10-cd41-4095-9961-85c912735a95" providerId="AD" clId="Web-{CF50E349-E0D9-4B69-BA9B-A757A8A8DE10}" dt="2022-10-06T08:48:47.155" v="0" actId="20577"/>
          <ac:spMkLst>
            <pc:docMk/>
            <pc:sldMk cId="2418603742" sldId="384"/>
            <ac:spMk id="4" creationId="{6A7AA474-505B-868D-6610-1EBDD39B542A}"/>
          </ac:spMkLst>
        </pc:spChg>
      </pc:sldChg>
      <pc:sldChg chg="modSp modNotes">
        <pc:chgData name="Knapen, Rob" userId="S::rob.knapen@wur.nl::f9592c10-cd41-4095-9961-85c912735a95" providerId="AD" clId="Web-{CF50E349-E0D9-4B69-BA9B-A757A8A8DE10}" dt="2022-10-06T08:51:12.472" v="60" actId="20577"/>
        <pc:sldMkLst>
          <pc:docMk/>
          <pc:sldMk cId="4138550130" sldId="387"/>
        </pc:sldMkLst>
        <pc:spChg chg="mod">
          <ac:chgData name="Knapen, Rob" userId="S::rob.knapen@wur.nl::f9592c10-cd41-4095-9961-85c912735a95" providerId="AD" clId="Web-{CF50E349-E0D9-4B69-BA9B-A757A8A8DE10}" dt="2022-10-06T08:51:12.472" v="60" actId="20577"/>
          <ac:spMkLst>
            <pc:docMk/>
            <pc:sldMk cId="4138550130" sldId="387"/>
            <ac:spMk id="3" creationId="{5094A284-6E26-4D87-820F-BF1C3F27B2BF}"/>
          </ac:spMkLst>
        </pc:spChg>
      </pc:sldChg>
    </pc:docChg>
  </pc:docChgLst>
  <pc:docChgLst>
    <pc:chgData name="Knapen, Rob" userId="S::rob.knapen@wur.nl::f9592c10-cd41-4095-9961-85c912735a95" providerId="AD" clId="Web-{2C844FB4-AC6F-42EA-9A75-F0335D43198C}"/>
    <pc:docChg chg="modSld">
      <pc:chgData name="Knapen, Rob" userId="S::rob.knapen@wur.nl::f9592c10-cd41-4095-9961-85c912735a95" providerId="AD" clId="Web-{2C844FB4-AC6F-42EA-9A75-F0335D43198C}" dt="2022-10-04T14:26:41.259" v="38" actId="20577"/>
      <pc:docMkLst>
        <pc:docMk/>
      </pc:docMkLst>
      <pc:sldChg chg="modSp">
        <pc:chgData name="Knapen, Rob" userId="S::rob.knapen@wur.nl::f9592c10-cd41-4095-9961-85c912735a95" providerId="AD" clId="Web-{2C844FB4-AC6F-42EA-9A75-F0335D43198C}" dt="2022-10-04T14:26:41.259" v="38" actId="20577"/>
        <pc:sldMkLst>
          <pc:docMk/>
          <pc:sldMk cId="2418603742" sldId="384"/>
        </pc:sldMkLst>
        <pc:spChg chg="mod">
          <ac:chgData name="Knapen, Rob" userId="S::rob.knapen@wur.nl::f9592c10-cd41-4095-9961-85c912735a95" providerId="AD" clId="Web-{2C844FB4-AC6F-42EA-9A75-F0335D43198C}" dt="2022-10-04T14:26:41.259" v="38" actId="20577"/>
          <ac:spMkLst>
            <pc:docMk/>
            <pc:sldMk cId="2418603742" sldId="384"/>
            <ac:spMk id="9" creationId="{3868022A-99FD-4A61-BF64-608D946DB70A}"/>
          </ac:spMkLst>
        </pc:spChg>
      </pc:sldChg>
    </pc:docChg>
  </pc:docChgLst>
  <pc:docChgLst>
    <pc:chgData name="Knapen, Rob" userId="f9592c10-cd41-4095-9961-85c912735a95" providerId="ADAL" clId="{EB686EC5-EAEC-E84C-B892-AF5FE3261CDE}"/>
    <pc:docChg chg="undo custSel addSld delSld modSld sldOrd">
      <pc:chgData name="Knapen, Rob" userId="f9592c10-cd41-4095-9961-85c912735a95" providerId="ADAL" clId="{EB686EC5-EAEC-E84C-B892-AF5FE3261CDE}" dt="2022-10-08T11:50:56.090" v="1590" actId="255"/>
      <pc:docMkLst>
        <pc:docMk/>
      </pc:docMkLst>
      <pc:sldChg chg="ord modNotesTx">
        <pc:chgData name="Knapen, Rob" userId="f9592c10-cd41-4095-9961-85c912735a95" providerId="ADAL" clId="{EB686EC5-EAEC-E84C-B892-AF5FE3261CDE}" dt="2022-10-08T11:28:05.544" v="1278" actId="20577"/>
        <pc:sldMkLst>
          <pc:docMk/>
          <pc:sldMk cId="3916813676" sldId="371"/>
        </pc:sldMkLst>
      </pc:sldChg>
      <pc:sldChg chg="addSp modSp mod ord modShow">
        <pc:chgData name="Knapen, Rob" userId="f9592c10-cd41-4095-9961-85c912735a95" providerId="ADAL" clId="{EB686EC5-EAEC-E84C-B892-AF5FE3261CDE}" dt="2022-10-08T11:50:56.090" v="1590" actId="255"/>
        <pc:sldMkLst>
          <pc:docMk/>
          <pc:sldMk cId="4011403326" sldId="372"/>
        </pc:sldMkLst>
        <pc:spChg chg="mod">
          <ac:chgData name="Knapen, Rob" userId="f9592c10-cd41-4095-9961-85c912735a95" providerId="ADAL" clId="{EB686EC5-EAEC-E84C-B892-AF5FE3261CDE}" dt="2022-10-08T11:50:56.090" v="1590" actId="255"/>
          <ac:spMkLst>
            <pc:docMk/>
            <pc:sldMk cId="4011403326" sldId="372"/>
            <ac:spMk id="3" creationId="{465473E4-F144-4CA6-BF61-493E5D91EF66}"/>
          </ac:spMkLst>
        </pc:spChg>
        <pc:picChg chg="add mod">
          <ac:chgData name="Knapen, Rob" userId="f9592c10-cd41-4095-9961-85c912735a95" providerId="ADAL" clId="{EB686EC5-EAEC-E84C-B892-AF5FE3261CDE}" dt="2022-10-08T11:47:01.473" v="1583" actId="14100"/>
          <ac:picMkLst>
            <pc:docMk/>
            <pc:sldMk cId="4011403326" sldId="372"/>
            <ac:picMk id="2" creationId="{E01E7C37-06CC-9B52-4982-3C256BC3A1AB}"/>
          </ac:picMkLst>
        </pc:picChg>
      </pc:sldChg>
      <pc:sldChg chg="addSp modSp mod">
        <pc:chgData name="Knapen, Rob" userId="f9592c10-cd41-4095-9961-85c912735a95" providerId="ADAL" clId="{EB686EC5-EAEC-E84C-B892-AF5FE3261CDE}" dt="2022-10-08T11:47:48.760" v="1588" actId="14100"/>
        <pc:sldMkLst>
          <pc:docMk/>
          <pc:sldMk cId="2418603742" sldId="384"/>
        </pc:sldMkLst>
        <pc:spChg chg="mod">
          <ac:chgData name="Knapen, Rob" userId="f9592c10-cd41-4095-9961-85c912735a95" providerId="ADAL" clId="{EB686EC5-EAEC-E84C-B892-AF5FE3261CDE}" dt="2022-10-08T11:37:00.586" v="1363" actId="20577"/>
          <ac:spMkLst>
            <pc:docMk/>
            <pc:sldMk cId="2418603742" sldId="384"/>
            <ac:spMk id="4" creationId="{6A7AA474-505B-868D-6610-1EBDD39B542A}"/>
          </ac:spMkLst>
        </pc:spChg>
        <pc:picChg chg="add mod">
          <ac:chgData name="Knapen, Rob" userId="f9592c10-cd41-4095-9961-85c912735a95" providerId="ADAL" clId="{EB686EC5-EAEC-E84C-B892-AF5FE3261CDE}" dt="2022-10-08T11:47:48.760" v="1588" actId="14100"/>
          <ac:picMkLst>
            <pc:docMk/>
            <pc:sldMk cId="2418603742" sldId="384"/>
            <ac:picMk id="2" creationId="{B34F4774-71AF-69D5-EA39-3DA15D656952}"/>
          </ac:picMkLst>
        </pc:picChg>
      </pc:sldChg>
      <pc:sldChg chg="addSp modSp mod modNotesTx">
        <pc:chgData name="Knapen, Rob" userId="f9592c10-cd41-4095-9961-85c912735a95" providerId="ADAL" clId="{EB686EC5-EAEC-E84C-B892-AF5FE3261CDE}" dt="2022-10-08T11:46:00.170" v="1573" actId="732"/>
        <pc:sldMkLst>
          <pc:docMk/>
          <pc:sldMk cId="3836147222" sldId="386"/>
        </pc:sldMkLst>
        <pc:spChg chg="mod">
          <ac:chgData name="Knapen, Rob" userId="f9592c10-cd41-4095-9961-85c912735a95" providerId="ADAL" clId="{EB686EC5-EAEC-E84C-B892-AF5FE3261CDE}" dt="2022-10-08T10:07:26.666" v="511" actId="12"/>
          <ac:spMkLst>
            <pc:docMk/>
            <pc:sldMk cId="3836147222" sldId="386"/>
            <ac:spMk id="9" creationId="{A3E32BCD-9AFB-9845-8308-48D1FC42DECD}"/>
          </ac:spMkLst>
        </pc:spChg>
        <pc:picChg chg="add mod modCrop">
          <ac:chgData name="Knapen, Rob" userId="f9592c10-cd41-4095-9961-85c912735a95" providerId="ADAL" clId="{EB686EC5-EAEC-E84C-B892-AF5FE3261CDE}" dt="2022-10-08T11:46:00.170" v="1573" actId="732"/>
          <ac:picMkLst>
            <pc:docMk/>
            <pc:sldMk cId="3836147222" sldId="386"/>
            <ac:picMk id="2" creationId="{AB841F1A-1887-646A-6BEE-65644B7BDD38}"/>
          </ac:picMkLst>
        </pc:picChg>
      </pc:sldChg>
      <pc:sldChg chg="addSp modSp mod modNotesTx">
        <pc:chgData name="Knapen, Rob" userId="f9592c10-cd41-4095-9961-85c912735a95" providerId="ADAL" clId="{EB686EC5-EAEC-E84C-B892-AF5FE3261CDE}" dt="2022-10-08T11:48:03.864" v="1589" actId="1076"/>
        <pc:sldMkLst>
          <pc:docMk/>
          <pc:sldMk cId="4138550130" sldId="387"/>
        </pc:sldMkLst>
        <pc:spChg chg="mod">
          <ac:chgData name="Knapen, Rob" userId="f9592c10-cd41-4095-9961-85c912735a95" providerId="ADAL" clId="{EB686EC5-EAEC-E84C-B892-AF5FE3261CDE}" dt="2022-10-08T10:07:19.551" v="510" actId="12"/>
          <ac:spMkLst>
            <pc:docMk/>
            <pc:sldMk cId="4138550130" sldId="387"/>
            <ac:spMk id="3" creationId="{5094A284-6E26-4D87-820F-BF1C3F27B2BF}"/>
          </ac:spMkLst>
        </pc:spChg>
        <pc:picChg chg="add mod">
          <ac:chgData name="Knapen, Rob" userId="f9592c10-cd41-4095-9961-85c912735a95" providerId="ADAL" clId="{EB686EC5-EAEC-E84C-B892-AF5FE3261CDE}" dt="2022-10-08T11:48:03.864" v="1589" actId="1076"/>
          <ac:picMkLst>
            <pc:docMk/>
            <pc:sldMk cId="4138550130" sldId="387"/>
            <ac:picMk id="2" creationId="{FCB3272A-34C8-3A2A-B631-3A09EF10B411}"/>
          </ac:picMkLst>
        </pc:picChg>
      </pc:sldChg>
      <pc:sldChg chg="ord modNotesTx">
        <pc:chgData name="Knapen, Rob" userId="f9592c10-cd41-4095-9961-85c912735a95" providerId="ADAL" clId="{EB686EC5-EAEC-E84C-B892-AF5FE3261CDE}" dt="2022-10-08T11:27:48.003" v="1270"/>
        <pc:sldMkLst>
          <pc:docMk/>
          <pc:sldMk cId="3812760116" sldId="388"/>
        </pc:sldMkLst>
      </pc:sldChg>
      <pc:sldChg chg="addSp delSp modSp mod ord modNotesTx">
        <pc:chgData name="Knapen, Rob" userId="f9592c10-cd41-4095-9961-85c912735a95" providerId="ADAL" clId="{EB686EC5-EAEC-E84C-B892-AF5FE3261CDE}" dt="2022-10-08T11:47:25.681" v="1586" actId="1076"/>
        <pc:sldMkLst>
          <pc:docMk/>
          <pc:sldMk cId="4025674456" sldId="389"/>
        </pc:sldMkLst>
        <pc:spChg chg="add mod">
          <ac:chgData name="Knapen, Rob" userId="f9592c10-cd41-4095-9961-85c912735a95" providerId="ADAL" clId="{EB686EC5-EAEC-E84C-B892-AF5FE3261CDE}" dt="2022-10-08T11:31:52.744" v="1289" actId="20577"/>
          <ac:spMkLst>
            <pc:docMk/>
            <pc:sldMk cId="4025674456" sldId="389"/>
            <ac:spMk id="2" creationId="{03BCD408-C4DD-C894-B489-732EDF5F5637}"/>
          </ac:spMkLst>
        </pc:spChg>
        <pc:spChg chg="mod">
          <ac:chgData name="Knapen, Rob" userId="f9592c10-cd41-4095-9961-85c912735a95" providerId="ADAL" clId="{EB686EC5-EAEC-E84C-B892-AF5FE3261CDE}" dt="2022-10-08T11:19:21.686" v="520" actId="20577"/>
          <ac:spMkLst>
            <pc:docMk/>
            <pc:sldMk cId="4025674456" sldId="389"/>
            <ac:spMk id="3" creationId="{5094A284-6E26-4D87-820F-BF1C3F27B2BF}"/>
          </ac:spMkLst>
        </pc:spChg>
        <pc:picChg chg="add del mod modCrop">
          <ac:chgData name="Knapen, Rob" userId="f9592c10-cd41-4095-9961-85c912735a95" providerId="ADAL" clId="{EB686EC5-EAEC-E84C-B892-AF5FE3261CDE}" dt="2022-10-08T11:46:12.142" v="1574" actId="478"/>
          <ac:picMkLst>
            <pc:docMk/>
            <pc:sldMk cId="4025674456" sldId="389"/>
            <ac:picMk id="4" creationId="{35C73599-43FB-F542-FA8E-9E824DAA44FA}"/>
          </ac:picMkLst>
        </pc:picChg>
        <pc:picChg chg="add del mod">
          <ac:chgData name="Knapen, Rob" userId="f9592c10-cd41-4095-9961-85c912735a95" providerId="ADAL" clId="{EB686EC5-EAEC-E84C-B892-AF5FE3261CDE}" dt="2022-10-08T11:46:22.953" v="1578" actId="478"/>
          <ac:picMkLst>
            <pc:docMk/>
            <pc:sldMk cId="4025674456" sldId="389"/>
            <ac:picMk id="8" creationId="{E9E9A162-6E1A-5A84-C8AE-AFCC1A0A653C}"/>
          </ac:picMkLst>
        </pc:picChg>
        <pc:picChg chg="add del mod">
          <ac:chgData name="Knapen, Rob" userId="f9592c10-cd41-4095-9961-85c912735a95" providerId="ADAL" clId="{EB686EC5-EAEC-E84C-B892-AF5FE3261CDE}" dt="2022-10-08T11:46:51.156" v="1581" actId="478"/>
          <ac:picMkLst>
            <pc:docMk/>
            <pc:sldMk cId="4025674456" sldId="389"/>
            <ac:picMk id="9" creationId="{6C03F128-3BAA-8D6A-1AAB-613352224F59}"/>
          </ac:picMkLst>
        </pc:picChg>
        <pc:picChg chg="add mod">
          <ac:chgData name="Knapen, Rob" userId="f9592c10-cd41-4095-9961-85c912735a95" providerId="ADAL" clId="{EB686EC5-EAEC-E84C-B892-AF5FE3261CDE}" dt="2022-10-08T11:47:25.681" v="1586" actId="1076"/>
          <ac:picMkLst>
            <pc:docMk/>
            <pc:sldMk cId="4025674456" sldId="389"/>
            <ac:picMk id="11" creationId="{0C48BC38-0188-0DA9-FCE2-8F42C52CA01D}"/>
          </ac:picMkLst>
        </pc:picChg>
      </pc:sldChg>
      <pc:sldChg chg="addSp delSp modSp new mod setBg modNotesTx">
        <pc:chgData name="Knapen, Rob" userId="f9592c10-cd41-4095-9961-85c912735a95" providerId="ADAL" clId="{EB686EC5-EAEC-E84C-B892-AF5FE3261CDE}" dt="2022-10-05T19:56:49.698" v="217" actId="20577"/>
        <pc:sldMkLst>
          <pc:docMk/>
          <pc:sldMk cId="3756932300" sldId="391"/>
        </pc:sldMkLst>
        <pc:spChg chg="add del">
          <ac:chgData name="Knapen, Rob" userId="f9592c10-cd41-4095-9961-85c912735a95" providerId="ADAL" clId="{EB686EC5-EAEC-E84C-B892-AF5FE3261CDE}" dt="2022-10-05T19:53:45.290" v="8" actId="26606"/>
          <ac:spMkLst>
            <pc:docMk/>
            <pc:sldMk cId="3756932300" sldId="391"/>
            <ac:spMk id="8" creationId="{A2509F26-B5DC-4BA7-B476-4CB044237A2E}"/>
          </ac:spMkLst>
        </pc:spChg>
        <pc:spChg chg="add del">
          <ac:chgData name="Knapen, Rob" userId="f9592c10-cd41-4095-9961-85c912735a95" providerId="ADAL" clId="{EB686EC5-EAEC-E84C-B892-AF5FE3261CDE}" dt="2022-10-05T19:53:45.290" v="8" actId="26606"/>
          <ac:spMkLst>
            <pc:docMk/>
            <pc:sldMk cId="3756932300" sldId="391"/>
            <ac:spMk id="10" creationId="{DB103EB1-B135-4526-B883-33228FC27FF1}"/>
          </ac:spMkLst>
        </pc:spChg>
        <pc:spChg chg="add del">
          <ac:chgData name="Knapen, Rob" userId="f9592c10-cd41-4095-9961-85c912735a95" providerId="ADAL" clId="{EB686EC5-EAEC-E84C-B892-AF5FE3261CDE}" dt="2022-10-05T19:53:47.720" v="10" actId="26606"/>
          <ac:spMkLst>
            <pc:docMk/>
            <pc:sldMk cId="3756932300" sldId="391"/>
            <ac:spMk id="12" creationId="{29FDB030-9B49-4CED-8CCD-4D99382388AC}"/>
          </ac:spMkLst>
        </pc:spChg>
        <pc:spChg chg="add del">
          <ac:chgData name="Knapen, Rob" userId="f9592c10-cd41-4095-9961-85c912735a95" providerId="ADAL" clId="{EB686EC5-EAEC-E84C-B892-AF5FE3261CDE}" dt="2022-10-05T19:53:47.720" v="10" actId="26606"/>
          <ac:spMkLst>
            <pc:docMk/>
            <pc:sldMk cId="3756932300" sldId="391"/>
            <ac:spMk id="13" creationId="{F3060C83-F051-4F0E-ABAD-AA0DFC48B218}"/>
          </ac:spMkLst>
        </pc:spChg>
        <pc:spChg chg="add del">
          <ac:chgData name="Knapen, Rob" userId="f9592c10-cd41-4095-9961-85c912735a95" providerId="ADAL" clId="{EB686EC5-EAEC-E84C-B892-AF5FE3261CDE}" dt="2022-10-05T19:53:47.720" v="10" actId="26606"/>
          <ac:spMkLst>
            <pc:docMk/>
            <pc:sldMk cId="3756932300" sldId="391"/>
            <ac:spMk id="14" creationId="{3783CA14-24A1-485C-8B30-D6A5D87987AD}"/>
          </ac:spMkLst>
        </pc:spChg>
        <pc:spChg chg="add del">
          <ac:chgData name="Knapen, Rob" userId="f9592c10-cd41-4095-9961-85c912735a95" providerId="ADAL" clId="{EB686EC5-EAEC-E84C-B892-AF5FE3261CDE}" dt="2022-10-05T19:53:47.720" v="10" actId="26606"/>
          <ac:spMkLst>
            <pc:docMk/>
            <pc:sldMk cId="3756932300" sldId="391"/>
            <ac:spMk id="15" creationId="{83C98ABE-055B-441F-B07E-44F97F083C39}"/>
          </ac:spMkLst>
        </pc:spChg>
        <pc:spChg chg="add del">
          <ac:chgData name="Knapen, Rob" userId="f9592c10-cd41-4095-9961-85c912735a95" providerId="ADAL" clId="{EB686EC5-EAEC-E84C-B892-AF5FE3261CDE}" dt="2022-10-05T19:53:47.720" v="10" actId="26606"/>
          <ac:spMkLst>
            <pc:docMk/>
            <pc:sldMk cId="3756932300" sldId="391"/>
            <ac:spMk id="16" creationId="{9A97C86A-04D6-40F7-AE84-31AB43E6A846}"/>
          </ac:spMkLst>
        </pc:spChg>
        <pc:spChg chg="add del">
          <ac:chgData name="Knapen, Rob" userId="f9592c10-cd41-4095-9961-85c912735a95" providerId="ADAL" clId="{EB686EC5-EAEC-E84C-B892-AF5FE3261CDE}" dt="2022-10-05T19:53:47.720" v="10" actId="26606"/>
          <ac:spMkLst>
            <pc:docMk/>
            <pc:sldMk cId="3756932300" sldId="391"/>
            <ac:spMk id="18" creationId="{FF9F2414-84E8-453E-B1F3-389FDE8192D9}"/>
          </ac:spMkLst>
        </pc:spChg>
        <pc:spChg chg="add del">
          <ac:chgData name="Knapen, Rob" userId="f9592c10-cd41-4095-9961-85c912735a95" providerId="ADAL" clId="{EB686EC5-EAEC-E84C-B892-AF5FE3261CDE}" dt="2022-10-05T19:53:47.720" v="10" actId="26606"/>
          <ac:spMkLst>
            <pc:docMk/>
            <pc:sldMk cId="3756932300" sldId="391"/>
            <ac:spMk id="20" creationId="{3ECA69A1-7536-43AC-85EF-C7106179F5ED}"/>
          </ac:spMkLst>
        </pc:spChg>
        <pc:spChg chg="add del">
          <ac:chgData name="Knapen, Rob" userId="f9592c10-cd41-4095-9961-85c912735a95" providerId="ADAL" clId="{EB686EC5-EAEC-E84C-B892-AF5FE3261CDE}" dt="2022-10-05T19:53:54.523" v="12" actId="26606"/>
          <ac:spMkLst>
            <pc:docMk/>
            <pc:sldMk cId="3756932300" sldId="391"/>
            <ac:spMk id="22" creationId="{32BC26D8-82FB-445E-AA49-62A77D7C1EE0}"/>
          </ac:spMkLst>
        </pc:spChg>
        <pc:spChg chg="add del">
          <ac:chgData name="Knapen, Rob" userId="f9592c10-cd41-4095-9961-85c912735a95" providerId="ADAL" clId="{EB686EC5-EAEC-E84C-B892-AF5FE3261CDE}" dt="2022-10-05T19:53:54.523" v="12" actId="26606"/>
          <ac:spMkLst>
            <pc:docMk/>
            <pc:sldMk cId="3756932300" sldId="391"/>
            <ac:spMk id="23" creationId="{CB44330D-EA18-4254-AA95-EB49948539B8}"/>
          </ac:spMkLst>
        </pc:spChg>
        <pc:spChg chg="add del">
          <ac:chgData name="Knapen, Rob" userId="f9592c10-cd41-4095-9961-85c912735a95" providerId="ADAL" clId="{EB686EC5-EAEC-E84C-B892-AF5FE3261CDE}" dt="2022-10-05T19:54:10.569" v="18" actId="26606"/>
          <ac:spMkLst>
            <pc:docMk/>
            <pc:sldMk cId="3756932300" sldId="391"/>
            <ac:spMk id="25" creationId="{42A4FC2C-047E-45A5-965D-8E1E3BF09BC6}"/>
          </ac:spMkLst>
        </pc:spChg>
        <pc:picChg chg="add mod">
          <ac:chgData name="Knapen, Rob" userId="f9592c10-cd41-4095-9961-85c912735a95" providerId="ADAL" clId="{EB686EC5-EAEC-E84C-B892-AF5FE3261CDE}" dt="2022-10-05T19:54:10.569" v="18" actId="26606"/>
          <ac:picMkLst>
            <pc:docMk/>
            <pc:sldMk cId="3756932300" sldId="391"/>
            <ac:picMk id="3" creationId="{3C328C9E-5EE5-62A8-D401-12A266C7A0C4}"/>
          </ac:picMkLst>
        </pc:picChg>
      </pc:sldChg>
      <pc:sldChg chg="ord">
        <pc:chgData name="Knapen, Rob" userId="f9592c10-cd41-4095-9961-85c912735a95" providerId="ADAL" clId="{EB686EC5-EAEC-E84C-B892-AF5FE3261CDE}" dt="2022-10-08T09:57:56.638" v="324" actId="20578"/>
        <pc:sldMkLst>
          <pc:docMk/>
          <pc:sldMk cId="1197066354" sldId="393"/>
        </pc:sldMkLst>
      </pc:sldChg>
      <pc:sldChg chg="del mod ord modShow">
        <pc:chgData name="Knapen, Rob" userId="f9592c10-cd41-4095-9961-85c912735a95" providerId="ADAL" clId="{EB686EC5-EAEC-E84C-B892-AF5FE3261CDE}" dt="2022-10-08T11:37:37.823" v="1365" actId="2696"/>
        <pc:sldMkLst>
          <pc:docMk/>
          <pc:sldMk cId="2567563709" sldId="394"/>
        </pc:sldMkLst>
      </pc:sldChg>
      <pc:sldChg chg="modSp mod ord">
        <pc:chgData name="Knapen, Rob" userId="f9592c10-cd41-4095-9961-85c912735a95" providerId="ADAL" clId="{EB686EC5-EAEC-E84C-B892-AF5FE3261CDE}" dt="2022-10-08T09:57:07.559" v="322" actId="20577"/>
        <pc:sldMkLst>
          <pc:docMk/>
          <pc:sldMk cId="1473596193" sldId="395"/>
        </pc:sldMkLst>
        <pc:spChg chg="mod">
          <ac:chgData name="Knapen, Rob" userId="f9592c10-cd41-4095-9961-85c912735a95" providerId="ADAL" clId="{EB686EC5-EAEC-E84C-B892-AF5FE3261CDE}" dt="2022-10-08T09:57:07.559" v="322" actId="20577"/>
          <ac:spMkLst>
            <pc:docMk/>
            <pc:sldMk cId="1473596193" sldId="395"/>
            <ac:spMk id="10" creationId="{6A5902CB-2478-4BBD-B90E-2D61637C72CD}"/>
          </ac:spMkLst>
        </pc:spChg>
      </pc:sldChg>
      <pc:sldChg chg="modSp mod">
        <pc:chgData name="Knapen, Rob" userId="f9592c10-cd41-4095-9961-85c912735a95" providerId="ADAL" clId="{EB686EC5-EAEC-E84C-B892-AF5FE3261CDE}" dt="2022-10-08T11:34:42.782" v="1352" actId="20577"/>
        <pc:sldMkLst>
          <pc:docMk/>
          <pc:sldMk cId="468038445" sldId="396"/>
        </pc:sldMkLst>
        <pc:spChg chg="mod">
          <ac:chgData name="Knapen, Rob" userId="f9592c10-cd41-4095-9961-85c912735a95" providerId="ADAL" clId="{EB686EC5-EAEC-E84C-B892-AF5FE3261CDE}" dt="2022-10-08T11:34:42.782" v="1352" actId="20577"/>
          <ac:spMkLst>
            <pc:docMk/>
            <pc:sldMk cId="468038445" sldId="396"/>
            <ac:spMk id="4" creationId="{26FD0D73-4A1B-37A8-D189-BF0C5414E606}"/>
          </ac:spMkLst>
        </pc:spChg>
      </pc:sldChg>
      <pc:sldChg chg="modSp mod ord modShow">
        <pc:chgData name="Knapen, Rob" userId="f9592c10-cd41-4095-9961-85c912735a95" providerId="ADAL" clId="{EB686EC5-EAEC-E84C-B892-AF5FE3261CDE}" dt="2022-10-08T11:36:46.643" v="1362" actId="12"/>
        <pc:sldMkLst>
          <pc:docMk/>
          <pc:sldMk cId="2801776752" sldId="397"/>
        </pc:sldMkLst>
        <pc:spChg chg="mod">
          <ac:chgData name="Knapen, Rob" userId="f9592c10-cd41-4095-9961-85c912735a95" providerId="ADAL" clId="{EB686EC5-EAEC-E84C-B892-AF5FE3261CDE}" dt="2022-10-08T11:36:38.364" v="1361" actId="5793"/>
          <ac:spMkLst>
            <pc:docMk/>
            <pc:sldMk cId="2801776752" sldId="397"/>
            <ac:spMk id="20" creationId="{68922884-3773-AA67-F8FF-5ABA765DA8AD}"/>
          </ac:spMkLst>
        </pc:spChg>
        <pc:spChg chg="mod">
          <ac:chgData name="Knapen, Rob" userId="f9592c10-cd41-4095-9961-85c912735a95" providerId="ADAL" clId="{EB686EC5-EAEC-E84C-B892-AF5FE3261CDE}" dt="2022-10-08T11:36:26.459" v="1358" actId="12"/>
          <ac:spMkLst>
            <pc:docMk/>
            <pc:sldMk cId="2801776752" sldId="397"/>
            <ac:spMk id="21" creationId="{597BBED0-5500-081E-26BB-6B22891B7A31}"/>
          </ac:spMkLst>
        </pc:spChg>
        <pc:spChg chg="mod">
          <ac:chgData name="Knapen, Rob" userId="f9592c10-cd41-4095-9961-85c912735a95" providerId="ADAL" clId="{EB686EC5-EAEC-E84C-B892-AF5FE3261CDE}" dt="2022-10-08T11:36:46.643" v="1362" actId="12"/>
          <ac:spMkLst>
            <pc:docMk/>
            <pc:sldMk cId="2801776752" sldId="397"/>
            <ac:spMk id="22" creationId="{3371AE61-00B0-3195-5734-2895A4741B7D}"/>
          </ac:spMkLst>
        </pc:spChg>
      </pc:sldChg>
      <pc:sldChg chg="modSp mod">
        <pc:chgData name="Knapen, Rob" userId="f9592c10-cd41-4095-9961-85c912735a95" providerId="ADAL" clId="{EB686EC5-EAEC-E84C-B892-AF5FE3261CDE}" dt="2022-10-08T11:39:56.320" v="1560" actId="20577"/>
        <pc:sldMkLst>
          <pc:docMk/>
          <pc:sldMk cId="1789311542" sldId="398"/>
        </pc:sldMkLst>
        <pc:spChg chg="mod">
          <ac:chgData name="Knapen, Rob" userId="f9592c10-cd41-4095-9961-85c912735a95" providerId="ADAL" clId="{EB686EC5-EAEC-E84C-B892-AF5FE3261CDE}" dt="2022-10-08T11:39:56.320" v="1560" actId="20577"/>
          <ac:spMkLst>
            <pc:docMk/>
            <pc:sldMk cId="1789311542" sldId="398"/>
            <ac:spMk id="4" creationId="{26FD0D73-4A1B-37A8-D189-BF0C5414E606}"/>
          </ac:spMkLst>
        </pc:spChg>
        <pc:spChg chg="mod">
          <ac:chgData name="Knapen, Rob" userId="f9592c10-cd41-4095-9961-85c912735a95" providerId="ADAL" clId="{EB686EC5-EAEC-E84C-B892-AF5FE3261CDE}" dt="2022-10-08T11:38:17.130" v="1382" actId="20577"/>
          <ac:spMkLst>
            <pc:docMk/>
            <pc:sldMk cId="1789311542" sldId="398"/>
            <ac:spMk id="10" creationId="{6A5902CB-2478-4BBD-B90E-2D61637C72CD}"/>
          </ac:spMkLst>
        </pc:spChg>
      </pc:sldChg>
      <pc:sldChg chg="del">
        <pc:chgData name="Knapen, Rob" userId="f9592c10-cd41-4095-9961-85c912735a95" providerId="ADAL" clId="{EB686EC5-EAEC-E84C-B892-AF5FE3261CDE}" dt="2022-10-08T11:37:34.425" v="1364" actId="2696"/>
        <pc:sldMkLst>
          <pc:docMk/>
          <pc:sldMk cId="774311958" sldId="399"/>
        </pc:sldMkLst>
      </pc:sldChg>
      <pc:sldChg chg="modSp add mod">
        <pc:chgData name="Knapen, Rob" userId="f9592c10-cd41-4095-9961-85c912735a95" providerId="ADAL" clId="{EB686EC5-EAEC-E84C-B892-AF5FE3261CDE}" dt="2022-10-08T11:39:46.763" v="1543" actId="20577"/>
        <pc:sldMkLst>
          <pc:docMk/>
          <pc:sldMk cId="3200057623" sldId="399"/>
        </pc:sldMkLst>
        <pc:spChg chg="mod">
          <ac:chgData name="Knapen, Rob" userId="f9592c10-cd41-4095-9961-85c912735a95" providerId="ADAL" clId="{EB686EC5-EAEC-E84C-B892-AF5FE3261CDE}" dt="2022-10-08T11:39:46.763" v="1543" actId="20577"/>
          <ac:spMkLst>
            <pc:docMk/>
            <pc:sldMk cId="3200057623" sldId="399"/>
            <ac:spMk id="4" creationId="{26FD0D73-4A1B-37A8-D189-BF0C5414E606}"/>
          </ac:spMkLst>
        </pc:spChg>
        <pc:spChg chg="mod">
          <ac:chgData name="Knapen, Rob" userId="f9592c10-cd41-4095-9961-85c912735a95" providerId="ADAL" clId="{EB686EC5-EAEC-E84C-B892-AF5FE3261CDE}" dt="2022-10-08T11:38:30.698" v="1397" actId="20577"/>
          <ac:spMkLst>
            <pc:docMk/>
            <pc:sldMk cId="3200057623" sldId="399"/>
            <ac:spMk id="10" creationId="{6A5902CB-2478-4BBD-B90E-2D61637C72CD}"/>
          </ac:spMkLst>
        </pc:spChg>
      </pc:sldChg>
      <pc:sldChg chg="del">
        <pc:chgData name="Knapen, Rob" userId="f9592c10-cd41-4095-9961-85c912735a95" providerId="ADAL" clId="{EB686EC5-EAEC-E84C-B892-AF5FE3261CDE}" dt="2022-10-08T09:52:21.552" v="222" actId="2696"/>
        <pc:sldMkLst>
          <pc:docMk/>
          <pc:sldMk cId="2586332927" sldId="400"/>
        </pc:sldMkLst>
      </pc:sldChg>
      <pc:sldChg chg="del">
        <pc:chgData name="Knapen, Rob" userId="f9592c10-cd41-4095-9961-85c912735a95" providerId="ADAL" clId="{EB686EC5-EAEC-E84C-B892-AF5FE3261CDE}" dt="2022-10-08T09:52:18.935" v="221" actId="2696"/>
        <pc:sldMkLst>
          <pc:docMk/>
          <pc:sldMk cId="2414841006" sldId="401"/>
        </pc:sldMkLst>
      </pc:sldChg>
    </pc:docChg>
  </pc:docChgLst>
  <pc:docChgLst>
    <pc:chgData name="Vittek, Marian" userId="5bc53cfb-58be-4aea-aa39-1b1027327be1" providerId="ADAL" clId="{BFF95192-48C7-459C-8506-2695E91B65D0}"/>
    <pc:docChg chg="undo custSel modSld">
      <pc:chgData name="Vittek, Marian" userId="5bc53cfb-58be-4aea-aa39-1b1027327be1" providerId="ADAL" clId="{BFF95192-48C7-459C-8506-2695E91B65D0}" dt="2022-10-05T10:54:24.469" v="1736" actId="20577"/>
      <pc:docMkLst>
        <pc:docMk/>
      </pc:docMkLst>
      <pc:sldChg chg="modSp mod">
        <pc:chgData name="Vittek, Marian" userId="5bc53cfb-58be-4aea-aa39-1b1027327be1" providerId="ADAL" clId="{BFF95192-48C7-459C-8506-2695E91B65D0}" dt="2022-10-05T10:54:24.469" v="1736" actId="20577"/>
        <pc:sldMkLst>
          <pc:docMk/>
          <pc:sldMk cId="3916813676" sldId="371"/>
        </pc:sldMkLst>
        <pc:graphicFrameChg chg="mod modGraphic">
          <ac:chgData name="Vittek, Marian" userId="5bc53cfb-58be-4aea-aa39-1b1027327be1" providerId="ADAL" clId="{BFF95192-48C7-459C-8506-2695E91B65D0}" dt="2022-10-05T10:54:24.469" v="1736" actId="20577"/>
          <ac:graphicFrameMkLst>
            <pc:docMk/>
            <pc:sldMk cId="3916813676" sldId="371"/>
            <ac:graphicFrameMk id="11" creationId="{640F5B5B-0D05-4F82-9407-430C1E0B5B7F}"/>
          </ac:graphicFrameMkLst>
        </pc:graphicFrameChg>
      </pc:sldChg>
      <pc:sldChg chg="modSp mod">
        <pc:chgData name="Vittek, Marian" userId="5bc53cfb-58be-4aea-aa39-1b1027327be1" providerId="ADAL" clId="{BFF95192-48C7-459C-8506-2695E91B65D0}" dt="2022-10-05T06:51:16.522" v="1076" actId="207"/>
        <pc:sldMkLst>
          <pc:docMk/>
          <pc:sldMk cId="2418603742" sldId="384"/>
        </pc:sldMkLst>
        <pc:spChg chg="mod">
          <ac:chgData name="Vittek, Marian" userId="5bc53cfb-58be-4aea-aa39-1b1027327be1" providerId="ADAL" clId="{BFF95192-48C7-459C-8506-2695E91B65D0}" dt="2022-10-05T06:51:16.522" v="1076" actId="207"/>
          <ac:spMkLst>
            <pc:docMk/>
            <pc:sldMk cId="2418603742" sldId="384"/>
            <ac:spMk id="9" creationId="{3868022A-99FD-4A61-BF64-608D946DB70A}"/>
          </ac:spMkLst>
        </pc:spChg>
      </pc:sldChg>
      <pc:sldChg chg="modSp mod addCm modCm">
        <pc:chgData name="Vittek, Marian" userId="5bc53cfb-58be-4aea-aa39-1b1027327be1" providerId="ADAL" clId="{BFF95192-48C7-459C-8506-2695E91B65D0}" dt="2022-10-04T14:37:16.078" v="711" actId="207"/>
        <pc:sldMkLst>
          <pc:docMk/>
          <pc:sldMk cId="3836147222" sldId="386"/>
        </pc:sldMkLst>
        <pc:spChg chg="mod">
          <ac:chgData name="Vittek, Marian" userId="5bc53cfb-58be-4aea-aa39-1b1027327be1" providerId="ADAL" clId="{BFF95192-48C7-459C-8506-2695E91B65D0}" dt="2022-10-04T14:37:16.078" v="711" actId="207"/>
          <ac:spMkLst>
            <pc:docMk/>
            <pc:sldMk cId="3836147222" sldId="386"/>
            <ac:spMk id="3" creationId="{5094A284-6E26-4D87-820F-BF1C3F27B2BF}"/>
          </ac:spMkLst>
        </pc:spChg>
      </pc:sldChg>
      <pc:sldChg chg="modSp mod">
        <pc:chgData name="Vittek, Marian" userId="5bc53cfb-58be-4aea-aa39-1b1027327be1" providerId="ADAL" clId="{BFF95192-48C7-459C-8506-2695E91B65D0}" dt="2022-10-05T09:33:24.270" v="1679" actId="20577"/>
        <pc:sldMkLst>
          <pc:docMk/>
          <pc:sldMk cId="4138550130" sldId="387"/>
        </pc:sldMkLst>
        <pc:spChg chg="mod">
          <ac:chgData name="Vittek, Marian" userId="5bc53cfb-58be-4aea-aa39-1b1027327be1" providerId="ADAL" clId="{BFF95192-48C7-459C-8506-2695E91B65D0}" dt="2022-10-05T09:33:24.270" v="1679" actId="20577"/>
          <ac:spMkLst>
            <pc:docMk/>
            <pc:sldMk cId="4138550130" sldId="387"/>
            <ac:spMk id="3" creationId="{5094A284-6E26-4D87-820F-BF1C3F27B2BF}"/>
          </ac:spMkLst>
        </pc:spChg>
      </pc:sldChg>
      <pc:sldChg chg="modSp mod">
        <pc:chgData name="Vittek, Marian" userId="5bc53cfb-58be-4aea-aa39-1b1027327be1" providerId="ADAL" clId="{BFF95192-48C7-459C-8506-2695E91B65D0}" dt="2022-10-05T06:09:12.236" v="870" actId="207"/>
        <pc:sldMkLst>
          <pc:docMk/>
          <pc:sldMk cId="3812760116" sldId="388"/>
        </pc:sldMkLst>
        <pc:graphicFrameChg chg="mod modGraphic">
          <ac:chgData name="Vittek, Marian" userId="5bc53cfb-58be-4aea-aa39-1b1027327be1" providerId="ADAL" clId="{BFF95192-48C7-459C-8506-2695E91B65D0}" dt="2022-10-05T06:09:12.236" v="870" actId="207"/>
          <ac:graphicFrameMkLst>
            <pc:docMk/>
            <pc:sldMk cId="3812760116" sldId="388"/>
            <ac:graphicFrameMk id="8" creationId="{614F432C-CF0F-4837-B699-51BC47298BC5}"/>
          </ac:graphicFrameMkLst>
        </pc:graphicFrameChg>
      </pc:sldChg>
      <pc:sldChg chg="modSp mod">
        <pc:chgData name="Vittek, Marian" userId="5bc53cfb-58be-4aea-aa39-1b1027327be1" providerId="ADAL" clId="{BFF95192-48C7-459C-8506-2695E91B65D0}" dt="2022-10-05T10:34:53.734" v="1703" actId="20577"/>
        <pc:sldMkLst>
          <pc:docMk/>
          <pc:sldMk cId="4025674456" sldId="389"/>
        </pc:sldMkLst>
        <pc:spChg chg="mod">
          <ac:chgData name="Vittek, Marian" userId="5bc53cfb-58be-4aea-aa39-1b1027327be1" providerId="ADAL" clId="{BFF95192-48C7-459C-8506-2695E91B65D0}" dt="2022-10-05T10:34:53.734" v="1703" actId="20577"/>
          <ac:spMkLst>
            <pc:docMk/>
            <pc:sldMk cId="4025674456" sldId="389"/>
            <ac:spMk id="3" creationId="{5094A284-6E26-4D87-820F-BF1C3F27B2BF}"/>
          </ac:spMkLst>
        </pc:spChg>
      </pc:sldChg>
    </pc:docChg>
  </pc:docChgLst>
  <pc:docChgLst>
    <pc:chgData name="Knapen, Rob" userId="S::rob.knapen@wur.nl::f9592c10-cd41-4095-9961-85c912735a95" providerId="AD" clId="Web-{4C069ADB-E118-4989-A6D1-A9BAAF2E8319}"/>
    <pc:docChg chg="modSld">
      <pc:chgData name="Knapen, Rob" userId="S::rob.knapen@wur.nl::f9592c10-cd41-4095-9961-85c912735a95" providerId="AD" clId="Web-{4C069ADB-E118-4989-A6D1-A9BAAF2E8319}" dt="2022-09-29T13:08:49.561" v="1510" actId="20577"/>
      <pc:docMkLst>
        <pc:docMk/>
      </pc:docMkLst>
      <pc:sldChg chg="modSp">
        <pc:chgData name="Knapen, Rob" userId="S::rob.knapen@wur.nl::f9592c10-cd41-4095-9961-85c912735a95" providerId="AD" clId="Web-{4C069ADB-E118-4989-A6D1-A9BAAF2E8319}" dt="2022-09-29T10:52:54.663" v="12" actId="20577"/>
        <pc:sldMkLst>
          <pc:docMk/>
          <pc:sldMk cId="70127770" sldId="369"/>
        </pc:sldMkLst>
        <pc:spChg chg="mod">
          <ac:chgData name="Knapen, Rob" userId="S::rob.knapen@wur.nl::f9592c10-cd41-4095-9961-85c912735a95" providerId="AD" clId="Web-{4C069ADB-E118-4989-A6D1-A9BAAF2E8319}" dt="2022-09-29T10:52:54.663" v="12" actId="20577"/>
          <ac:spMkLst>
            <pc:docMk/>
            <pc:sldMk cId="70127770" sldId="369"/>
            <ac:spMk id="2" creationId="{EC17B876-1F34-4B56-A9AD-D84B617E012E}"/>
          </ac:spMkLst>
        </pc:spChg>
      </pc:sldChg>
      <pc:sldChg chg="modSp">
        <pc:chgData name="Knapen, Rob" userId="S::rob.knapen@wur.nl::f9592c10-cd41-4095-9961-85c912735a95" providerId="AD" clId="Web-{4C069ADB-E118-4989-A6D1-A9BAAF2E8319}" dt="2022-09-29T13:04:06.911" v="1384"/>
        <pc:sldMkLst>
          <pc:docMk/>
          <pc:sldMk cId="3916813676" sldId="371"/>
        </pc:sldMkLst>
        <pc:graphicFrameChg chg="mod modGraphic">
          <ac:chgData name="Knapen, Rob" userId="S::rob.knapen@wur.nl::f9592c10-cd41-4095-9961-85c912735a95" providerId="AD" clId="Web-{4C069ADB-E118-4989-A6D1-A9BAAF2E8319}" dt="2022-09-29T13:04:06.911" v="1384"/>
          <ac:graphicFrameMkLst>
            <pc:docMk/>
            <pc:sldMk cId="3916813676" sldId="371"/>
            <ac:graphicFrameMk id="11" creationId="{640F5B5B-0D05-4F82-9407-430C1E0B5B7F}"/>
          </ac:graphicFrameMkLst>
        </pc:graphicFrameChg>
      </pc:sldChg>
      <pc:sldChg chg="modSp">
        <pc:chgData name="Knapen, Rob" userId="S::rob.knapen@wur.nl::f9592c10-cd41-4095-9961-85c912735a95" providerId="AD" clId="Web-{4C069ADB-E118-4989-A6D1-A9BAAF2E8319}" dt="2022-09-29T13:08:49.561" v="1510" actId="20577"/>
        <pc:sldMkLst>
          <pc:docMk/>
          <pc:sldMk cId="2418603742" sldId="384"/>
        </pc:sldMkLst>
        <pc:spChg chg="mod">
          <ac:chgData name="Knapen, Rob" userId="S::rob.knapen@wur.nl::f9592c10-cd41-4095-9961-85c912735a95" providerId="AD" clId="Web-{4C069ADB-E118-4989-A6D1-A9BAAF2E8319}" dt="2022-09-29T13:08:49.561" v="1510" actId="20577"/>
          <ac:spMkLst>
            <pc:docMk/>
            <pc:sldMk cId="2418603742" sldId="384"/>
            <ac:spMk id="9" creationId="{3868022A-99FD-4A61-BF64-608D946DB70A}"/>
          </ac:spMkLst>
        </pc:spChg>
      </pc:sldChg>
      <pc:sldChg chg="modSp">
        <pc:chgData name="Knapen, Rob" userId="S::rob.knapen@wur.nl::f9592c10-cd41-4095-9961-85c912735a95" providerId="AD" clId="Web-{4C069ADB-E118-4989-A6D1-A9BAAF2E8319}" dt="2022-09-29T12:23:37.700" v="811" actId="20577"/>
        <pc:sldMkLst>
          <pc:docMk/>
          <pc:sldMk cId="3836147222" sldId="386"/>
        </pc:sldMkLst>
        <pc:spChg chg="mod">
          <ac:chgData name="Knapen, Rob" userId="S::rob.knapen@wur.nl::f9592c10-cd41-4095-9961-85c912735a95" providerId="AD" clId="Web-{4C069ADB-E118-4989-A6D1-A9BAAF2E8319}" dt="2022-09-29T12:23:37.700" v="811" actId="20577"/>
          <ac:spMkLst>
            <pc:docMk/>
            <pc:sldMk cId="3836147222" sldId="386"/>
            <ac:spMk id="3" creationId="{5094A284-6E26-4D87-820F-BF1C3F27B2BF}"/>
          </ac:spMkLst>
        </pc:spChg>
      </pc:sldChg>
      <pc:sldChg chg="modSp">
        <pc:chgData name="Knapen, Rob" userId="S::rob.knapen@wur.nl::f9592c10-cd41-4095-9961-85c912735a95" providerId="AD" clId="Web-{4C069ADB-E118-4989-A6D1-A9BAAF2E8319}" dt="2022-09-29T11:40:00.267" v="362" actId="20577"/>
        <pc:sldMkLst>
          <pc:docMk/>
          <pc:sldMk cId="4138550130" sldId="387"/>
        </pc:sldMkLst>
        <pc:spChg chg="mod">
          <ac:chgData name="Knapen, Rob" userId="S::rob.knapen@wur.nl::f9592c10-cd41-4095-9961-85c912735a95" providerId="AD" clId="Web-{4C069ADB-E118-4989-A6D1-A9BAAF2E8319}" dt="2022-09-29T11:40:00.267" v="362" actId="20577"/>
          <ac:spMkLst>
            <pc:docMk/>
            <pc:sldMk cId="4138550130" sldId="387"/>
            <ac:spMk id="3" creationId="{5094A284-6E26-4D87-820F-BF1C3F27B2BF}"/>
          </ac:spMkLst>
        </pc:spChg>
      </pc:sldChg>
      <pc:sldChg chg="modSp">
        <pc:chgData name="Knapen, Rob" userId="S::rob.knapen@wur.nl::f9592c10-cd41-4095-9961-85c912735a95" providerId="AD" clId="Web-{4C069ADB-E118-4989-A6D1-A9BAAF2E8319}" dt="2022-09-29T13:02:23.580" v="1232"/>
        <pc:sldMkLst>
          <pc:docMk/>
          <pc:sldMk cId="3812760116" sldId="388"/>
        </pc:sldMkLst>
        <pc:graphicFrameChg chg="mod modGraphic">
          <ac:chgData name="Knapen, Rob" userId="S::rob.knapen@wur.nl::f9592c10-cd41-4095-9961-85c912735a95" providerId="AD" clId="Web-{4C069ADB-E118-4989-A6D1-A9BAAF2E8319}" dt="2022-09-29T13:02:23.580" v="1232"/>
          <ac:graphicFrameMkLst>
            <pc:docMk/>
            <pc:sldMk cId="3812760116" sldId="388"/>
            <ac:graphicFrameMk id="8" creationId="{614F432C-CF0F-4837-B699-51BC47298BC5}"/>
          </ac:graphicFrameMkLst>
        </pc:graphicFrameChg>
      </pc:sldChg>
      <pc:sldChg chg="modSp">
        <pc:chgData name="Knapen, Rob" userId="S::rob.knapen@wur.nl::f9592c10-cd41-4095-9961-85c912735a95" providerId="AD" clId="Web-{4C069ADB-E118-4989-A6D1-A9BAAF2E8319}" dt="2022-09-29T12:59:34.215" v="954" actId="20577"/>
        <pc:sldMkLst>
          <pc:docMk/>
          <pc:sldMk cId="4025674456" sldId="389"/>
        </pc:sldMkLst>
        <pc:spChg chg="mod">
          <ac:chgData name="Knapen, Rob" userId="S::rob.knapen@wur.nl::f9592c10-cd41-4095-9961-85c912735a95" providerId="AD" clId="Web-{4C069ADB-E118-4989-A6D1-A9BAAF2E8319}" dt="2022-09-29T12:59:34.215" v="954" actId="20577"/>
          <ac:spMkLst>
            <pc:docMk/>
            <pc:sldMk cId="4025674456" sldId="389"/>
            <ac:spMk id="3" creationId="{5094A284-6E26-4D87-820F-BF1C3F27B2BF}"/>
          </ac:spMkLst>
        </pc:spChg>
      </pc:sldChg>
    </pc:docChg>
  </pc:docChgLst>
  <pc:docChgLst>
    <pc:chgData name="Knapen, Rob" userId="S::rob.knapen@wur.nl::f9592c10-cd41-4095-9961-85c912735a95" providerId="AD" clId="Web-{4B468A53-A4B7-4116-BB92-71C46C642E00}"/>
    <pc:docChg chg="modSld">
      <pc:chgData name="Knapen, Rob" userId="S::rob.knapen@wur.nl::f9592c10-cd41-4095-9961-85c912735a95" providerId="AD" clId="Web-{4B468A53-A4B7-4116-BB92-71C46C642E00}" dt="2022-10-01T09:57:00.228" v="49" actId="20577"/>
      <pc:docMkLst>
        <pc:docMk/>
      </pc:docMkLst>
      <pc:sldChg chg="modSp">
        <pc:chgData name="Knapen, Rob" userId="S::rob.knapen@wur.nl::f9592c10-cd41-4095-9961-85c912735a95" providerId="AD" clId="Web-{4B468A53-A4B7-4116-BB92-71C46C642E00}" dt="2022-10-01T09:57:00.228" v="49" actId="20577"/>
        <pc:sldMkLst>
          <pc:docMk/>
          <pc:sldMk cId="4011403326" sldId="372"/>
        </pc:sldMkLst>
        <pc:spChg chg="mod">
          <ac:chgData name="Knapen, Rob" userId="S::rob.knapen@wur.nl::f9592c10-cd41-4095-9961-85c912735a95" providerId="AD" clId="Web-{4B468A53-A4B7-4116-BB92-71C46C642E00}" dt="2022-10-01T09:57:00.228" v="49" actId="20577"/>
          <ac:spMkLst>
            <pc:docMk/>
            <pc:sldMk cId="4011403326" sldId="372"/>
            <ac:spMk id="3" creationId="{465473E4-F144-4CA6-BF61-493E5D91EF66}"/>
          </ac:spMkLst>
        </pc:spChg>
      </pc:sldChg>
    </pc:docChg>
  </pc:docChgLst>
  <pc:docChgLst>
    <pc:chgData name="Knapen, Rob" userId="S::rob.knapen@wur.nl::f9592c10-cd41-4095-9961-85c912735a95" providerId="AD" clId="Web-{615BEC24-DFC8-4B84-B146-99FB4BFBBD0B}"/>
    <pc:docChg chg="addSld modSld sldOrd addMainMaster">
      <pc:chgData name="Knapen, Rob" userId="S::rob.knapen@wur.nl::f9592c10-cd41-4095-9961-85c912735a95" providerId="AD" clId="Web-{615BEC24-DFC8-4B84-B146-99FB4BFBBD0B}" dt="2022-10-05T19:17:28.058" v="287"/>
      <pc:docMkLst>
        <pc:docMk/>
      </pc:docMkLst>
      <pc:sldChg chg="add ord modNotes">
        <pc:chgData name="Knapen, Rob" userId="S::rob.knapen@wur.nl::f9592c10-cd41-4095-9961-85c912735a95" providerId="AD" clId="Web-{615BEC24-DFC8-4B84-B146-99FB4BFBBD0B}" dt="2022-10-05T19:17:28.058" v="287"/>
        <pc:sldMkLst>
          <pc:docMk/>
          <pc:sldMk cId="2393734721" sldId="390"/>
        </pc:sldMkLst>
      </pc:sldChg>
      <pc:sldMasterChg chg="add addSldLayout">
        <pc:chgData name="Knapen, Rob" userId="S::rob.knapen@wur.nl::f9592c10-cd41-4095-9961-85c912735a95" providerId="AD" clId="Web-{615BEC24-DFC8-4B84-B146-99FB4BFBBD0B}" dt="2022-10-05T19:08:45.259" v="0"/>
        <pc:sldMasterMkLst>
          <pc:docMk/>
          <pc:sldMasterMk cId="2460954070" sldId="2147483660"/>
        </pc:sldMasterMkLst>
        <pc:sldLayoutChg chg="add">
          <pc:chgData name="Knapen, Rob" userId="S::rob.knapen@wur.nl::f9592c10-cd41-4095-9961-85c912735a95" providerId="AD" clId="Web-{615BEC24-DFC8-4B84-B146-99FB4BFBBD0B}" dt="2022-10-05T19:08:45.259" v="0"/>
          <pc:sldLayoutMkLst>
            <pc:docMk/>
            <pc:sldMasterMk cId="2460954070" sldId="2147483660"/>
            <pc:sldLayoutMk cId="2385387890" sldId="2147483661"/>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949138452" sldId="2147483662"/>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2591524520" sldId="2147483663"/>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1203092039" sldId="2147483664"/>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3733172339" sldId="2147483665"/>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3210312558" sldId="2147483666"/>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3146388984" sldId="2147483667"/>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3171841454" sldId="2147483668"/>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1718958274" sldId="2147483669"/>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2202905451" sldId="2147483670"/>
          </pc:sldLayoutMkLst>
        </pc:sldLayoutChg>
        <pc:sldLayoutChg chg="add">
          <pc:chgData name="Knapen, Rob" userId="S::rob.knapen@wur.nl::f9592c10-cd41-4095-9961-85c912735a95" providerId="AD" clId="Web-{615BEC24-DFC8-4B84-B146-99FB4BFBBD0B}" dt="2022-10-05T19:08:45.259" v="0"/>
          <pc:sldLayoutMkLst>
            <pc:docMk/>
            <pc:sldMasterMk cId="2460954070" sldId="2147483660"/>
            <pc:sldLayoutMk cId="3479445657" sldId="2147483671"/>
          </pc:sldLayoutMkLst>
        </pc:sldLayoutChg>
      </pc:sldMasterChg>
    </pc:docChg>
  </pc:docChgLst>
  <pc:docChgLst>
    <pc:chgData name="Vittek, Marian" userId="S::marian.vittek@wur.nl::5bc53cfb-58be-4aea-aa39-1b1027327be1" providerId="AD" clId="Web-{5F6D5CB6-3767-4FBF-A203-EF5D377C7B57}"/>
    <pc:docChg chg="modSld">
      <pc:chgData name="Vittek, Marian" userId="S::marian.vittek@wur.nl::5bc53cfb-58be-4aea-aa39-1b1027327be1" providerId="AD" clId="Web-{5F6D5CB6-3767-4FBF-A203-EF5D377C7B57}" dt="2022-10-04T15:58:58.910" v="6" actId="20577"/>
      <pc:docMkLst>
        <pc:docMk/>
      </pc:docMkLst>
      <pc:sldChg chg="modSp">
        <pc:chgData name="Vittek, Marian" userId="S::marian.vittek@wur.nl::5bc53cfb-58be-4aea-aa39-1b1027327be1" providerId="AD" clId="Web-{5F6D5CB6-3767-4FBF-A203-EF5D377C7B57}" dt="2022-10-04T15:58:58.910" v="6" actId="20577"/>
        <pc:sldMkLst>
          <pc:docMk/>
          <pc:sldMk cId="4138550130" sldId="387"/>
        </pc:sldMkLst>
        <pc:spChg chg="mod">
          <ac:chgData name="Vittek, Marian" userId="S::marian.vittek@wur.nl::5bc53cfb-58be-4aea-aa39-1b1027327be1" providerId="AD" clId="Web-{5F6D5CB6-3767-4FBF-A203-EF5D377C7B57}" dt="2022-10-04T15:58:58.910" v="6" actId="20577"/>
          <ac:spMkLst>
            <pc:docMk/>
            <pc:sldMk cId="4138550130" sldId="387"/>
            <ac:spMk id="3" creationId="{5094A284-6E26-4D87-820F-BF1C3F27B2BF}"/>
          </ac:spMkLst>
        </pc:spChg>
      </pc:sldChg>
    </pc:docChg>
  </pc:docChgLst>
  <pc:docChgLst>
    <pc:chgData name="Knapen, Rob" userId="S::rob.knapen@wur.nl::f9592c10-cd41-4095-9961-85c912735a95" providerId="AD" clId="Web-{19E10535-CD57-450F-8C0E-76FC55121ABB}"/>
    <pc:docChg chg="modSld">
      <pc:chgData name="Knapen, Rob" userId="S::rob.knapen@wur.nl::f9592c10-cd41-4095-9961-85c912735a95" providerId="AD" clId="Web-{19E10535-CD57-450F-8C0E-76FC55121ABB}" dt="2022-09-30T10:54:34.884" v="384" actId="20577"/>
      <pc:docMkLst>
        <pc:docMk/>
      </pc:docMkLst>
      <pc:sldChg chg="modSp">
        <pc:chgData name="Knapen, Rob" userId="S::rob.knapen@wur.nl::f9592c10-cd41-4095-9961-85c912735a95" providerId="AD" clId="Web-{19E10535-CD57-450F-8C0E-76FC55121ABB}" dt="2022-09-30T10:53:25.569" v="381" actId="20577"/>
        <pc:sldMkLst>
          <pc:docMk/>
          <pc:sldMk cId="4011403326" sldId="372"/>
        </pc:sldMkLst>
        <pc:spChg chg="mod">
          <ac:chgData name="Knapen, Rob" userId="S::rob.knapen@wur.nl::f9592c10-cd41-4095-9961-85c912735a95" providerId="AD" clId="Web-{19E10535-CD57-450F-8C0E-76FC55121ABB}" dt="2022-09-30T10:53:25.569" v="381" actId="20577"/>
          <ac:spMkLst>
            <pc:docMk/>
            <pc:sldMk cId="4011403326" sldId="372"/>
            <ac:spMk id="3" creationId="{465473E4-F144-4CA6-BF61-493E5D91EF66}"/>
          </ac:spMkLst>
        </pc:spChg>
        <pc:spChg chg="mod">
          <ac:chgData name="Knapen, Rob" userId="S::rob.knapen@wur.nl::f9592c10-cd41-4095-9961-85c912735a95" providerId="AD" clId="Web-{19E10535-CD57-450F-8C0E-76FC55121ABB}" dt="2022-09-30T10:38:37.207" v="138" actId="20577"/>
          <ac:spMkLst>
            <pc:docMk/>
            <pc:sldMk cId="4011403326" sldId="372"/>
            <ac:spMk id="11" creationId="{A65F3E2E-BB79-488F-B5C2-084917ED293E}"/>
          </ac:spMkLst>
        </pc:spChg>
      </pc:sldChg>
      <pc:sldChg chg="modSp">
        <pc:chgData name="Knapen, Rob" userId="S::rob.knapen@wur.nl::f9592c10-cd41-4095-9961-85c912735a95" providerId="AD" clId="Web-{19E10535-CD57-450F-8C0E-76FC55121ABB}" dt="2022-09-30T10:54:34.884" v="384" actId="20577"/>
        <pc:sldMkLst>
          <pc:docMk/>
          <pc:sldMk cId="2418603742" sldId="384"/>
        </pc:sldMkLst>
        <pc:spChg chg="mod">
          <ac:chgData name="Knapen, Rob" userId="S::rob.knapen@wur.nl::f9592c10-cd41-4095-9961-85c912735a95" providerId="AD" clId="Web-{19E10535-CD57-450F-8C0E-76FC55121ABB}" dt="2022-09-30T10:54:34.884" v="384" actId="20577"/>
          <ac:spMkLst>
            <pc:docMk/>
            <pc:sldMk cId="2418603742" sldId="384"/>
            <ac:spMk id="9" creationId="{3868022A-99FD-4A61-BF64-608D946DB70A}"/>
          </ac:spMkLst>
        </pc:spChg>
      </pc:sldChg>
      <pc:sldChg chg="modSp">
        <pc:chgData name="Knapen, Rob" userId="S::rob.knapen@wur.nl::f9592c10-cd41-4095-9961-85c912735a95" providerId="AD" clId="Web-{19E10535-CD57-450F-8C0E-76FC55121ABB}" dt="2022-09-30T10:37:00.187" v="114" actId="20577"/>
        <pc:sldMkLst>
          <pc:docMk/>
          <pc:sldMk cId="4138550130" sldId="387"/>
        </pc:sldMkLst>
        <pc:spChg chg="mod">
          <ac:chgData name="Knapen, Rob" userId="S::rob.knapen@wur.nl::f9592c10-cd41-4095-9961-85c912735a95" providerId="AD" clId="Web-{19E10535-CD57-450F-8C0E-76FC55121ABB}" dt="2022-09-30T10:37:00.187" v="114" actId="20577"/>
          <ac:spMkLst>
            <pc:docMk/>
            <pc:sldMk cId="4138550130" sldId="387"/>
            <ac:spMk id="3" creationId="{5094A284-6E26-4D87-820F-BF1C3F27B2BF}"/>
          </ac:spMkLst>
        </pc:spChg>
      </pc:sldChg>
      <pc:sldChg chg="modSp">
        <pc:chgData name="Knapen, Rob" userId="S::rob.knapen@wur.nl::f9592c10-cd41-4095-9961-85c912735a95" providerId="AD" clId="Web-{19E10535-CD57-450F-8C0E-76FC55121ABB}" dt="2022-09-30T10:38:17.284" v="136" actId="20577"/>
        <pc:sldMkLst>
          <pc:docMk/>
          <pc:sldMk cId="4025674456" sldId="389"/>
        </pc:sldMkLst>
        <pc:spChg chg="mod">
          <ac:chgData name="Knapen, Rob" userId="S::rob.knapen@wur.nl::f9592c10-cd41-4095-9961-85c912735a95" providerId="AD" clId="Web-{19E10535-CD57-450F-8C0E-76FC55121ABB}" dt="2022-09-30T10:38:17.284" v="136" actId="20577"/>
          <ac:spMkLst>
            <pc:docMk/>
            <pc:sldMk cId="4025674456" sldId="389"/>
            <ac:spMk id="3" creationId="{5094A284-6E26-4D87-820F-BF1C3F27B2BF}"/>
          </ac:spMkLst>
        </pc:spChg>
      </pc:sldChg>
    </pc:docChg>
  </pc:docChgLst>
  <pc:docChgLst>
    <pc:chgData name="Knapen, Rob" userId="S::rob.knapen@wur.nl::f9592c10-cd41-4095-9961-85c912735a95" providerId="AD" clId="Web-{8FCAFFC3-EC72-4023-93D2-DF71A6994311}"/>
    <pc:docChg chg="modSld">
      <pc:chgData name="Knapen, Rob" userId="S::rob.knapen@wur.nl::f9592c10-cd41-4095-9961-85c912735a95" providerId="AD" clId="Web-{8FCAFFC3-EC72-4023-93D2-DF71A6994311}" dt="2022-10-04T13:59:45.039" v="72" actId="20577"/>
      <pc:docMkLst>
        <pc:docMk/>
      </pc:docMkLst>
      <pc:sldChg chg="modSp">
        <pc:chgData name="Knapen, Rob" userId="S::rob.knapen@wur.nl::f9592c10-cd41-4095-9961-85c912735a95" providerId="AD" clId="Web-{8FCAFFC3-EC72-4023-93D2-DF71A6994311}" dt="2022-10-04T13:59:45.039" v="72" actId="20577"/>
        <pc:sldMkLst>
          <pc:docMk/>
          <pc:sldMk cId="4011403326" sldId="372"/>
        </pc:sldMkLst>
        <pc:spChg chg="mod">
          <ac:chgData name="Knapen, Rob" userId="S::rob.knapen@wur.nl::f9592c10-cd41-4095-9961-85c912735a95" providerId="AD" clId="Web-{8FCAFFC3-EC72-4023-93D2-DF71A6994311}" dt="2022-10-04T13:59:45.039" v="72" actId="20577"/>
          <ac:spMkLst>
            <pc:docMk/>
            <pc:sldMk cId="4011403326" sldId="372"/>
            <ac:spMk id="3" creationId="{465473E4-F144-4CA6-BF61-493E5D91EF66}"/>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3.jpe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66273E-981A-4520-A667-614DEEDF6916}" type="datetimeFigureOut">
              <a:rPr lang="en-US" smtClean="0"/>
              <a:t>2022-10-13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A707E4-2867-4BE8-B8AC-623EF03FB804}" type="slidenum">
              <a:rPr lang="en-US" smtClean="0"/>
              <a:t>‹#›</a:t>
            </a:fld>
            <a:endParaRPr lang="en-US"/>
          </a:p>
        </p:txBody>
      </p:sp>
    </p:spTree>
    <p:extLst>
      <p:ext uri="{BB962C8B-B14F-4D97-AF65-F5344CB8AC3E}">
        <p14:creationId xmlns:p14="http://schemas.microsoft.com/office/powerpoint/2010/main" val="4221961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A707E4-2867-4BE8-B8AC-623EF03FB804}" type="slidenum">
              <a:rPr lang="en-US" smtClean="0"/>
              <a:t>1</a:t>
            </a:fld>
            <a:endParaRPr lang="en-US"/>
          </a:p>
        </p:txBody>
      </p:sp>
    </p:spTree>
    <p:extLst>
      <p:ext uri="{BB962C8B-B14F-4D97-AF65-F5344CB8AC3E}">
        <p14:creationId xmlns:p14="http://schemas.microsoft.com/office/powerpoint/2010/main" val="2016913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A707E4-2867-4BE8-B8AC-623EF03FB804}" type="slidenum">
              <a:rPr lang="en-US" smtClean="0"/>
              <a:t>11</a:t>
            </a:fld>
            <a:endParaRPr lang="en-US"/>
          </a:p>
        </p:txBody>
      </p:sp>
    </p:spTree>
    <p:extLst>
      <p:ext uri="{BB962C8B-B14F-4D97-AF65-F5344CB8AC3E}">
        <p14:creationId xmlns:p14="http://schemas.microsoft.com/office/powerpoint/2010/main" val="31213745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A707E4-2867-4BE8-B8AC-623EF03FB804}" type="slidenum">
              <a:rPr lang="en-US" smtClean="0"/>
              <a:t>12</a:t>
            </a:fld>
            <a:endParaRPr lang="en-US"/>
          </a:p>
        </p:txBody>
      </p:sp>
    </p:spTree>
    <p:extLst>
      <p:ext uri="{BB962C8B-B14F-4D97-AF65-F5344CB8AC3E}">
        <p14:creationId xmlns:p14="http://schemas.microsoft.com/office/powerpoint/2010/main" val="3112968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A707E4-2867-4BE8-B8AC-623EF03FB804}" type="slidenum">
              <a:rPr lang="en-US" smtClean="0"/>
              <a:t>13</a:t>
            </a:fld>
            <a:endParaRPr lang="en-US"/>
          </a:p>
        </p:txBody>
      </p:sp>
    </p:spTree>
    <p:extLst>
      <p:ext uri="{BB962C8B-B14F-4D97-AF65-F5344CB8AC3E}">
        <p14:creationId xmlns:p14="http://schemas.microsoft.com/office/powerpoint/2010/main" val="21696243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A707E4-2867-4BE8-B8AC-623EF03FB804}" type="slidenum">
              <a:rPr lang="en-US" smtClean="0"/>
              <a:t>14</a:t>
            </a:fld>
            <a:endParaRPr lang="en-US"/>
          </a:p>
        </p:txBody>
      </p:sp>
    </p:spTree>
    <p:extLst>
      <p:ext uri="{BB962C8B-B14F-4D97-AF65-F5344CB8AC3E}">
        <p14:creationId xmlns:p14="http://schemas.microsoft.com/office/powerpoint/2010/main" val="36124206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A707E4-2867-4BE8-B8AC-623EF03FB804}" type="slidenum">
              <a:rPr lang="en-US" smtClean="0"/>
              <a:t>15</a:t>
            </a:fld>
            <a:endParaRPr lang="en-US"/>
          </a:p>
        </p:txBody>
      </p:sp>
    </p:spTree>
    <p:extLst>
      <p:ext uri="{BB962C8B-B14F-4D97-AF65-F5344CB8AC3E}">
        <p14:creationId xmlns:p14="http://schemas.microsoft.com/office/powerpoint/2010/main" val="233256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Aim: Please describe the background of the Use Case: what is the underlying problem that it aims to tackle? </a:t>
            </a:r>
          </a:p>
          <a:p>
            <a:endParaRPr lang="en-US" dirty="0"/>
          </a:p>
          <a:p>
            <a:r>
              <a:rPr lang="en-US" dirty="0"/>
              <a:t>There is an expected influence of the way a farm and its land is managed on the surrounding biodiversity. However, these relations have shown to be complex and hard to substantiate. Yet there is a desire to reward farmers for using more nature-inclusive methods. This use case aims to address this gap by detecting possible patterns in relevant agriculture, biodiversity, and environmental data, using data driven approaches based on machine learning techniques and data cubes; and validating results with agriculture and biodiversity experts and stakeholders.</a:t>
            </a:r>
          </a:p>
          <a:p>
            <a:r>
              <a:rPr lang="en-US" dirty="0"/>
              <a:t>Diversity in genes, species and ecosystems is essential for the survival of food crops.</a:t>
            </a:r>
          </a:p>
          <a:p>
            <a:r>
              <a:rPr lang="en-US" dirty="0"/>
              <a:t>Mutual benefit of biodiversity and agriculture  - in providing habitat for fauna and flora and facilitates optimum </a:t>
            </a:r>
            <a:r>
              <a:rPr lang="en-US" dirty="0" err="1"/>
              <a:t>prodictivity</a:t>
            </a:r>
            <a:endParaRPr lang="en-US" dirty="0"/>
          </a:p>
          <a:p>
            <a:r>
              <a:rPr lang="en-US" dirty="0"/>
              <a:t>Agricultural activities has impact on biodiversity</a:t>
            </a:r>
          </a:p>
          <a:p>
            <a:endParaRPr lang="en-US" dirty="0"/>
          </a:p>
        </p:txBody>
      </p:sp>
      <p:sp>
        <p:nvSpPr>
          <p:cNvPr id="4" name="Slide Number Placeholder 3"/>
          <p:cNvSpPr>
            <a:spLocks noGrp="1"/>
          </p:cNvSpPr>
          <p:nvPr>
            <p:ph type="sldNum" sz="quarter" idx="5"/>
          </p:nvPr>
        </p:nvSpPr>
        <p:spPr/>
        <p:txBody>
          <a:bodyPr/>
          <a:lstStyle/>
          <a:p>
            <a:fld id="{DDA707E4-2867-4BE8-B8AC-623EF03FB804}" type="slidenum">
              <a:rPr lang="en-US" smtClean="0"/>
              <a:t>2</a:t>
            </a:fld>
            <a:endParaRPr lang="en-US"/>
          </a:p>
        </p:txBody>
      </p:sp>
    </p:spTree>
    <p:extLst>
      <p:ext uri="{BB962C8B-B14F-4D97-AF65-F5344CB8AC3E}">
        <p14:creationId xmlns:p14="http://schemas.microsoft.com/office/powerpoint/2010/main" val="843422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highlight>
                  <a:srgbClr val="FFFF00"/>
                </a:highlight>
                <a:latin typeface="Bahnschrift Light SemiCondensed"/>
                <a:ea typeface="+mj-ea"/>
                <a:cs typeface="+mj-cs"/>
              </a:rPr>
              <a:t>Aim: Please describe </a:t>
            </a:r>
            <a:r>
              <a:rPr lang="en-US" sz="1200" b="1" dirty="0">
                <a:highlight>
                  <a:srgbClr val="FFFF00"/>
                </a:highlight>
                <a:latin typeface="Bahnschrift Light SemiCondensed"/>
                <a:ea typeface="+mj-ea"/>
                <a:cs typeface="+mj-cs"/>
              </a:rPr>
              <a:t>how</a:t>
            </a:r>
            <a:r>
              <a:rPr lang="en-US" sz="1200" dirty="0">
                <a:highlight>
                  <a:srgbClr val="FFFF00"/>
                </a:highlight>
                <a:latin typeface="Bahnschrift Light SemiCondensed"/>
                <a:ea typeface="+mj-ea"/>
                <a:cs typeface="+mj-cs"/>
              </a:rPr>
              <a:t> the Use Case is planning to solve the problem described</a:t>
            </a:r>
            <a:endParaRPr lang="en-US" sz="1050" dirty="0">
              <a:solidFill>
                <a:schemeClr val="accent1"/>
              </a:solidFill>
              <a:latin typeface="Bahnschrift Light SemiCondensed"/>
              <a:ea typeface="+mj-ea"/>
              <a:cs typeface="+mj-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highlight>
                <a:srgbClr val="FFFF00"/>
              </a:highlight>
              <a:latin typeface="Bahnschrift Light SemiCondensed"/>
              <a:ea typeface="+mj-ea"/>
              <a:cs typeface="+mj-cs"/>
            </a:endParaRPr>
          </a:p>
        </p:txBody>
      </p:sp>
      <p:sp>
        <p:nvSpPr>
          <p:cNvPr id="4" name="Slide Number Placeholder 3"/>
          <p:cNvSpPr>
            <a:spLocks noGrp="1"/>
          </p:cNvSpPr>
          <p:nvPr>
            <p:ph type="sldNum" sz="quarter" idx="5"/>
          </p:nvPr>
        </p:nvSpPr>
        <p:spPr/>
        <p:txBody>
          <a:bodyPr/>
          <a:lstStyle/>
          <a:p>
            <a:fld id="{DDA707E4-2867-4BE8-B8AC-623EF03FB804}" type="slidenum">
              <a:rPr lang="en-US" smtClean="0"/>
              <a:t>3</a:t>
            </a:fld>
            <a:endParaRPr lang="en-US"/>
          </a:p>
        </p:txBody>
      </p:sp>
    </p:spTree>
    <p:extLst>
      <p:ext uri="{BB962C8B-B14F-4D97-AF65-F5344CB8AC3E}">
        <p14:creationId xmlns:p14="http://schemas.microsoft.com/office/powerpoint/2010/main" val="31946821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highlight>
                  <a:srgbClr val="FFFF00"/>
                </a:highlight>
                <a:latin typeface="Bahnschrift Light SemiCondensed"/>
                <a:ea typeface="+mj-ea"/>
                <a:cs typeface="+mj-cs"/>
              </a:rPr>
              <a:t>Aim: Please describe the expected results of the Use Case</a:t>
            </a:r>
          </a:p>
          <a:p>
            <a:endParaRPr lang="en-US" dirty="0"/>
          </a:p>
        </p:txBody>
      </p:sp>
      <p:sp>
        <p:nvSpPr>
          <p:cNvPr id="4" name="Slide Number Placeholder 3"/>
          <p:cNvSpPr>
            <a:spLocks noGrp="1"/>
          </p:cNvSpPr>
          <p:nvPr>
            <p:ph type="sldNum" sz="quarter" idx="5"/>
          </p:nvPr>
        </p:nvSpPr>
        <p:spPr/>
        <p:txBody>
          <a:bodyPr/>
          <a:lstStyle/>
          <a:p>
            <a:fld id="{DDA707E4-2867-4BE8-B8AC-623EF03FB804}" type="slidenum">
              <a:rPr lang="en-US" smtClean="0"/>
              <a:t>4</a:t>
            </a:fld>
            <a:endParaRPr lang="en-US"/>
          </a:p>
        </p:txBody>
      </p:sp>
    </p:spTree>
    <p:extLst>
      <p:ext uri="{BB962C8B-B14F-4D97-AF65-F5344CB8AC3E}">
        <p14:creationId xmlns:p14="http://schemas.microsoft.com/office/powerpoint/2010/main" val="16568210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Aim: </a:t>
            </a:r>
            <a:r>
              <a:rPr lang="en-US" sz="1200" dirty="0">
                <a:latin typeface="Bahnschrift Light SemiCondensed" panose="020B0502040204020203" pitchFamily="34" charset="0"/>
                <a:ea typeface="+mj-ea"/>
                <a:cs typeface="+mj-cs"/>
              </a:rPr>
              <a:t>Please describe the type of stakeholders that will benefit from the Use Case (policy makers, general public, knowledge institutes, IT companies, etc...)</a:t>
            </a:r>
            <a:endParaRPr lang="en-US" sz="1050" dirty="0">
              <a:latin typeface="Bahnschrift Light SemiCondensed" panose="020B0502040204020203" pitchFamily="34" charset="0"/>
              <a:ea typeface="+mj-ea"/>
              <a:cs typeface="+mj-cs"/>
            </a:endParaRPr>
          </a:p>
          <a:p>
            <a:endParaRPr lang="en-US" dirty="0"/>
          </a:p>
        </p:txBody>
      </p:sp>
      <p:sp>
        <p:nvSpPr>
          <p:cNvPr id="4" name="Slide Number Placeholder 3"/>
          <p:cNvSpPr>
            <a:spLocks noGrp="1"/>
          </p:cNvSpPr>
          <p:nvPr>
            <p:ph type="sldNum" sz="quarter" idx="5"/>
          </p:nvPr>
        </p:nvSpPr>
        <p:spPr/>
        <p:txBody>
          <a:bodyPr/>
          <a:lstStyle/>
          <a:p>
            <a:fld id="{DDA707E4-2867-4BE8-B8AC-623EF03FB804}" type="slidenum">
              <a:rPr lang="en-US" smtClean="0"/>
              <a:t>5</a:t>
            </a:fld>
            <a:endParaRPr lang="en-US"/>
          </a:p>
        </p:txBody>
      </p:sp>
    </p:spTree>
    <p:extLst>
      <p:ext uri="{BB962C8B-B14F-4D97-AF65-F5344CB8AC3E}">
        <p14:creationId xmlns:p14="http://schemas.microsoft.com/office/powerpoint/2010/main" val="3574192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buNone/>
            </a:pPr>
            <a:r>
              <a:rPr lang="en-NL" dirty="0"/>
              <a:t>Aim: </a:t>
            </a:r>
            <a:r>
              <a:rPr lang="en-US" sz="1200" dirty="0">
                <a:latin typeface="Bahnschrift Light SemiCondensed" panose="020B0502040204020203" pitchFamily="34" charset="0"/>
                <a:ea typeface="+mj-ea"/>
                <a:cs typeface="+mj-cs"/>
              </a:rPr>
              <a:t>Please elaborate how you are planning to disseminate the Use Case results. These include for instance: deliverables, policy briefs, videos, podcasts, webinars, visuals, etc..</a:t>
            </a:r>
            <a:endParaRPr lang="en-US" sz="1050" dirty="0">
              <a:latin typeface="Bahnschrift Light SemiCondensed" panose="020B0502040204020203" pitchFamily="34" charset="0"/>
              <a:ea typeface="+mj-ea"/>
              <a:cs typeface="+mj-cs"/>
            </a:endParaRPr>
          </a:p>
          <a:p>
            <a:endParaRPr lang="en-NL" dirty="0"/>
          </a:p>
        </p:txBody>
      </p:sp>
      <p:sp>
        <p:nvSpPr>
          <p:cNvPr id="4" name="Slide Number Placeholder 3"/>
          <p:cNvSpPr>
            <a:spLocks noGrp="1"/>
          </p:cNvSpPr>
          <p:nvPr>
            <p:ph type="sldNum" sz="quarter" idx="5"/>
          </p:nvPr>
        </p:nvSpPr>
        <p:spPr/>
        <p:txBody>
          <a:bodyPr/>
          <a:lstStyle/>
          <a:p>
            <a:fld id="{DDA707E4-2867-4BE8-B8AC-623EF03FB804}" type="slidenum">
              <a:rPr lang="en-US" smtClean="0"/>
              <a:t>6</a:t>
            </a:fld>
            <a:endParaRPr lang="en-US"/>
          </a:p>
        </p:txBody>
      </p:sp>
    </p:spTree>
    <p:extLst>
      <p:ext uri="{BB962C8B-B14F-4D97-AF65-F5344CB8AC3E}">
        <p14:creationId xmlns:p14="http://schemas.microsoft.com/office/powerpoint/2010/main" val="593311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A707E4-2867-4BE8-B8AC-623EF03FB804}" type="slidenum">
              <a:rPr lang="en-US" smtClean="0"/>
              <a:t>8</a:t>
            </a:fld>
            <a:endParaRPr lang="en-US"/>
          </a:p>
        </p:txBody>
      </p:sp>
    </p:spTree>
    <p:extLst>
      <p:ext uri="{BB962C8B-B14F-4D97-AF65-F5344CB8AC3E}">
        <p14:creationId xmlns:p14="http://schemas.microsoft.com/office/powerpoint/2010/main" val="3339917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A707E4-2867-4BE8-B8AC-623EF03FB804}" type="slidenum">
              <a:rPr lang="en-US" smtClean="0"/>
              <a:t>9</a:t>
            </a:fld>
            <a:endParaRPr lang="en-US"/>
          </a:p>
        </p:txBody>
      </p:sp>
    </p:spTree>
    <p:extLst>
      <p:ext uri="{BB962C8B-B14F-4D97-AF65-F5344CB8AC3E}">
        <p14:creationId xmlns:p14="http://schemas.microsoft.com/office/powerpoint/2010/main" val="2626879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A707E4-2867-4BE8-B8AC-623EF03FB804}" type="slidenum">
              <a:rPr lang="en-US" smtClean="0"/>
              <a:t>10</a:t>
            </a:fld>
            <a:endParaRPr lang="en-US"/>
          </a:p>
        </p:txBody>
      </p:sp>
    </p:spTree>
    <p:extLst>
      <p:ext uri="{BB962C8B-B14F-4D97-AF65-F5344CB8AC3E}">
        <p14:creationId xmlns:p14="http://schemas.microsoft.com/office/powerpoint/2010/main" val="15434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B36F6-D172-473D-B510-E6E8F08C15D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70F64B-4295-4BBC-8C0C-DFBB9E6DE8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87F4C5-0014-4716-8009-0F35FE2A965E}"/>
              </a:ext>
            </a:extLst>
          </p:cNvPr>
          <p:cNvSpPr>
            <a:spLocks noGrp="1"/>
          </p:cNvSpPr>
          <p:nvPr>
            <p:ph type="dt" sz="half" idx="10"/>
          </p:nvPr>
        </p:nvSpPr>
        <p:spPr/>
        <p:txBody>
          <a:bodyPr/>
          <a:lstStyle/>
          <a:p>
            <a:fld id="{9184DA70-C731-4C70-880D-CCD4705E623C}" type="datetime1">
              <a:rPr lang="en-US" smtClean="0"/>
              <a:t>2022-10-13</a:t>
            </a:fld>
            <a:endParaRPr lang="en-US"/>
          </a:p>
        </p:txBody>
      </p:sp>
      <p:sp>
        <p:nvSpPr>
          <p:cNvPr id="5" name="Footer Placeholder 4">
            <a:extLst>
              <a:ext uri="{FF2B5EF4-FFF2-40B4-BE49-F238E27FC236}">
                <a16:creationId xmlns:a16="http://schemas.microsoft.com/office/drawing/2014/main" id="{23DE7B00-665F-4032-8446-FEFF736C0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914C2F-01A3-48EB-B95B-C9A8CA1965A1}"/>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68123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B9D78-F83D-4256-B774-49EABC75BB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E6AD07-6B25-48DF-840A-484316F226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013EA3-3B64-4840-B50D-3FBEACB9572E}"/>
              </a:ext>
            </a:extLst>
          </p:cNvPr>
          <p:cNvSpPr>
            <a:spLocks noGrp="1"/>
          </p:cNvSpPr>
          <p:nvPr>
            <p:ph type="dt" sz="half" idx="10"/>
          </p:nvPr>
        </p:nvSpPr>
        <p:spPr/>
        <p:txBody>
          <a:bodyPr/>
          <a:lstStyle/>
          <a:p>
            <a:fld id="{B612A279-0833-481D-8C56-F67FD0AC6C50}" type="datetime1">
              <a:rPr lang="en-US" smtClean="0"/>
              <a:t>2022-10-13</a:t>
            </a:fld>
            <a:endParaRPr lang="en-US"/>
          </a:p>
        </p:txBody>
      </p:sp>
      <p:sp>
        <p:nvSpPr>
          <p:cNvPr id="5" name="Footer Placeholder 4">
            <a:extLst>
              <a:ext uri="{FF2B5EF4-FFF2-40B4-BE49-F238E27FC236}">
                <a16:creationId xmlns:a16="http://schemas.microsoft.com/office/drawing/2014/main" id="{1B1793F8-3826-4BBA-A920-D5130FD35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AA59D0-1440-426C-BAE5-5BBC842346BD}"/>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752089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ED5BCB-68EB-401F-8354-F29329EE57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92FE5BB-0CA0-4370-A170-9651729479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BEC39D-5A0E-4BC8-9602-AF459DAB2F11}"/>
              </a:ext>
            </a:extLst>
          </p:cNvPr>
          <p:cNvSpPr>
            <a:spLocks noGrp="1"/>
          </p:cNvSpPr>
          <p:nvPr>
            <p:ph type="dt" sz="half" idx="10"/>
          </p:nvPr>
        </p:nvSpPr>
        <p:spPr/>
        <p:txBody>
          <a:bodyPr/>
          <a:lstStyle/>
          <a:p>
            <a:fld id="{6587DA83-5663-4C9C-B9AA-0B40A3DAFF81}" type="datetime1">
              <a:rPr lang="en-US" smtClean="0"/>
              <a:t>2022-10-13</a:t>
            </a:fld>
            <a:endParaRPr lang="en-US"/>
          </a:p>
        </p:txBody>
      </p:sp>
      <p:sp>
        <p:nvSpPr>
          <p:cNvPr id="5" name="Footer Placeholder 4">
            <a:extLst>
              <a:ext uri="{FF2B5EF4-FFF2-40B4-BE49-F238E27FC236}">
                <a16:creationId xmlns:a16="http://schemas.microsoft.com/office/drawing/2014/main" id="{4FA99D0C-284A-46EF-AEB8-90738024E5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58C3F8-DBA5-4667-827A-7C76EB94A47B}"/>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1420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E361-FF86-44EE-8F82-F2E66D610E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38C3C8-EBAE-4A49-A251-649238F29C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FBEDD6-3CA0-4E23-B375-5EFF661B4F4F}"/>
              </a:ext>
            </a:extLst>
          </p:cNvPr>
          <p:cNvSpPr>
            <a:spLocks noGrp="1"/>
          </p:cNvSpPr>
          <p:nvPr>
            <p:ph type="dt" sz="half" idx="10"/>
          </p:nvPr>
        </p:nvSpPr>
        <p:spPr/>
        <p:txBody>
          <a:bodyPr/>
          <a:lstStyle/>
          <a:p>
            <a:fld id="{4BE1D723-8F53-4F53-90B0-1982A396982E}" type="datetime1">
              <a:rPr lang="en-US" smtClean="0"/>
              <a:t>2022-10-13</a:t>
            </a:fld>
            <a:endParaRPr lang="en-US"/>
          </a:p>
        </p:txBody>
      </p:sp>
      <p:sp>
        <p:nvSpPr>
          <p:cNvPr id="5" name="Footer Placeholder 4">
            <a:extLst>
              <a:ext uri="{FF2B5EF4-FFF2-40B4-BE49-F238E27FC236}">
                <a16:creationId xmlns:a16="http://schemas.microsoft.com/office/drawing/2014/main" id="{3D7B79F6-AEF5-4714-A6F5-AE69057A0A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FCEF8-4148-4ED7-A44C-00B9CD54F351}"/>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13931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4E83F-9765-40E4-837A-950198C8D6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639D067-DDF0-48B6-A74B-C7B6647836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E91D57-9859-4DED-BD3F-C5D0F7312EC1}"/>
              </a:ext>
            </a:extLst>
          </p:cNvPr>
          <p:cNvSpPr>
            <a:spLocks noGrp="1"/>
          </p:cNvSpPr>
          <p:nvPr>
            <p:ph type="dt" sz="half" idx="10"/>
          </p:nvPr>
        </p:nvSpPr>
        <p:spPr/>
        <p:txBody>
          <a:bodyPr/>
          <a:lstStyle/>
          <a:p>
            <a:fld id="{97669AF7-7BEB-44E4-9852-375E34362B5B}" type="datetime1">
              <a:rPr lang="en-US" smtClean="0"/>
              <a:t>2022-10-13</a:t>
            </a:fld>
            <a:endParaRPr lang="en-US"/>
          </a:p>
        </p:txBody>
      </p:sp>
      <p:sp>
        <p:nvSpPr>
          <p:cNvPr id="5" name="Footer Placeholder 4">
            <a:extLst>
              <a:ext uri="{FF2B5EF4-FFF2-40B4-BE49-F238E27FC236}">
                <a16:creationId xmlns:a16="http://schemas.microsoft.com/office/drawing/2014/main" id="{9644AF68-AA59-4C90-AB11-CA463A634D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C11155-4AD0-4C58-8D98-D8A3FCAAA6D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78162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7E6F4-716F-4D97-9554-09A7505D4E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E57EF7-1A83-4E50-BA1E-88DB6F9EE88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0F31EB0-9B6D-4C4F-B8FF-4D8DFF0113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9878D9-D82F-4BBC-83A1-DEB5695FEFAC}"/>
              </a:ext>
            </a:extLst>
          </p:cNvPr>
          <p:cNvSpPr>
            <a:spLocks noGrp="1"/>
          </p:cNvSpPr>
          <p:nvPr>
            <p:ph type="dt" sz="half" idx="10"/>
          </p:nvPr>
        </p:nvSpPr>
        <p:spPr/>
        <p:txBody>
          <a:bodyPr/>
          <a:lstStyle/>
          <a:p>
            <a:fld id="{BAAAC38D-0552-4C82-B593-E6124DFADBE2}" type="datetime1">
              <a:rPr lang="en-US" smtClean="0"/>
              <a:t>2022-10-13</a:t>
            </a:fld>
            <a:endParaRPr lang="en-US"/>
          </a:p>
        </p:txBody>
      </p:sp>
      <p:sp>
        <p:nvSpPr>
          <p:cNvPr id="6" name="Footer Placeholder 5">
            <a:extLst>
              <a:ext uri="{FF2B5EF4-FFF2-40B4-BE49-F238E27FC236}">
                <a16:creationId xmlns:a16="http://schemas.microsoft.com/office/drawing/2014/main" id="{E2775772-9316-42E0-A228-B496E399C4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EA1B5D-B348-47AC-B37E-F25C0B37962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34703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885B0-33C0-4CA3-BA5A-99C048B7E3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4BC99AD-B2F3-4CB5-A6DA-493E7129B2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6F5FC1-3C49-40E9-A9FA-B73D879551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411241C-9390-4136-BBFA-920C72B9FA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BC3B7F-F80C-4FED-8A90-A010700AA2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07F18B8-F2B3-4DA1-B7FB-D14A329B39F7}"/>
              </a:ext>
            </a:extLst>
          </p:cNvPr>
          <p:cNvSpPr>
            <a:spLocks noGrp="1"/>
          </p:cNvSpPr>
          <p:nvPr>
            <p:ph type="dt" sz="half" idx="10"/>
          </p:nvPr>
        </p:nvSpPr>
        <p:spPr/>
        <p:txBody>
          <a:bodyPr/>
          <a:lstStyle/>
          <a:p>
            <a:fld id="{D9DF0F1C-5577-4ACB-BB62-DF8F3C494C7E}" type="datetime1">
              <a:rPr lang="en-US" smtClean="0"/>
              <a:t>2022-10-13</a:t>
            </a:fld>
            <a:endParaRPr lang="en-US"/>
          </a:p>
        </p:txBody>
      </p:sp>
      <p:sp>
        <p:nvSpPr>
          <p:cNvPr id="8" name="Footer Placeholder 7">
            <a:extLst>
              <a:ext uri="{FF2B5EF4-FFF2-40B4-BE49-F238E27FC236}">
                <a16:creationId xmlns:a16="http://schemas.microsoft.com/office/drawing/2014/main" id="{DEBC1AD0-595D-42D2-A492-ECDC899FB70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29DEC9F-5032-4E90-93F8-45415A3462F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159275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AF476-2EF0-41A6-97E4-3948AD0525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CD5F87-615B-4315-A7A4-D6F1D885AEE2}"/>
              </a:ext>
            </a:extLst>
          </p:cNvPr>
          <p:cNvSpPr>
            <a:spLocks noGrp="1"/>
          </p:cNvSpPr>
          <p:nvPr>
            <p:ph type="dt" sz="half" idx="10"/>
          </p:nvPr>
        </p:nvSpPr>
        <p:spPr/>
        <p:txBody>
          <a:bodyPr/>
          <a:lstStyle/>
          <a:p>
            <a:fld id="{1775B394-D9F9-4F0C-B15D-605F45CB9E9F}" type="datetime1">
              <a:rPr lang="en-US" smtClean="0"/>
              <a:t>2022-10-13</a:t>
            </a:fld>
            <a:endParaRPr lang="en-US"/>
          </a:p>
        </p:txBody>
      </p:sp>
      <p:sp>
        <p:nvSpPr>
          <p:cNvPr id="4" name="Footer Placeholder 3">
            <a:extLst>
              <a:ext uri="{FF2B5EF4-FFF2-40B4-BE49-F238E27FC236}">
                <a16:creationId xmlns:a16="http://schemas.microsoft.com/office/drawing/2014/main" id="{B46B074F-05DE-47ED-ABE2-7528BD4CA6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AA62DAB-E591-4B29-ACE9-AD539A9A05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52027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FBF15D-A3C0-4044-A9DA-815C2ECB951C}"/>
              </a:ext>
            </a:extLst>
          </p:cNvPr>
          <p:cNvSpPr>
            <a:spLocks noGrp="1"/>
          </p:cNvSpPr>
          <p:nvPr>
            <p:ph type="dt" sz="half" idx="10"/>
          </p:nvPr>
        </p:nvSpPr>
        <p:spPr/>
        <p:txBody>
          <a:bodyPr/>
          <a:lstStyle/>
          <a:p>
            <a:fld id="{39667345-2558-425A-8533-9BFDBCE15005}" type="datetime1">
              <a:rPr lang="en-US" smtClean="0"/>
              <a:t>2022-10-13</a:t>
            </a:fld>
            <a:endParaRPr lang="en-US"/>
          </a:p>
        </p:txBody>
      </p:sp>
      <p:sp>
        <p:nvSpPr>
          <p:cNvPr id="3" name="Footer Placeholder 2">
            <a:extLst>
              <a:ext uri="{FF2B5EF4-FFF2-40B4-BE49-F238E27FC236}">
                <a16:creationId xmlns:a16="http://schemas.microsoft.com/office/drawing/2014/main" id="{B5B10168-9610-4DAB-B243-46BF336AE2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E7E187F-338C-454B-94BA-BAFD542DE86B}"/>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600021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1C902-C47C-4866-A188-3C384D43A8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C29A561-D8E1-45BB-B4B4-FF0D981CCC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CA3814-1451-4611-B8AF-1E974285F4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3B7FA-A999-4730-95F8-FFE4057F1C50}"/>
              </a:ext>
            </a:extLst>
          </p:cNvPr>
          <p:cNvSpPr>
            <a:spLocks noGrp="1"/>
          </p:cNvSpPr>
          <p:nvPr>
            <p:ph type="dt" sz="half" idx="10"/>
          </p:nvPr>
        </p:nvSpPr>
        <p:spPr/>
        <p:txBody>
          <a:bodyPr/>
          <a:lstStyle/>
          <a:p>
            <a:fld id="{92BEA474-078D-4E9B-9B14-09A87B19DC46}" type="datetime1">
              <a:rPr lang="en-US" smtClean="0"/>
              <a:t>2022-10-13</a:t>
            </a:fld>
            <a:endParaRPr lang="en-US"/>
          </a:p>
        </p:txBody>
      </p:sp>
      <p:sp>
        <p:nvSpPr>
          <p:cNvPr id="6" name="Footer Placeholder 5">
            <a:extLst>
              <a:ext uri="{FF2B5EF4-FFF2-40B4-BE49-F238E27FC236}">
                <a16:creationId xmlns:a16="http://schemas.microsoft.com/office/drawing/2014/main" id="{328845DB-EE01-4FEE-BCC3-563D12E6E5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FFB208-9BE1-4F3F-8044-1D89FDA52414}"/>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0610920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09FC6-5ACE-4417-803E-D8722E7FD5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491D2A2-CF26-47F6-B4C1-EA09B4B573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1FCDDF-7A4F-42D5-9E81-AC2CE88EDF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3D4D4C-1B36-440D-A260-7E5BC65D213B}"/>
              </a:ext>
            </a:extLst>
          </p:cNvPr>
          <p:cNvSpPr>
            <a:spLocks noGrp="1"/>
          </p:cNvSpPr>
          <p:nvPr>
            <p:ph type="dt" sz="half" idx="10"/>
          </p:nvPr>
        </p:nvSpPr>
        <p:spPr/>
        <p:txBody>
          <a:bodyPr/>
          <a:lstStyle/>
          <a:p>
            <a:fld id="{4907D986-8816-4272-A432-0437A28A9828}" type="datetime1">
              <a:rPr lang="en-US" smtClean="0"/>
              <a:t>2022-10-13</a:t>
            </a:fld>
            <a:endParaRPr lang="en-US"/>
          </a:p>
        </p:txBody>
      </p:sp>
      <p:sp>
        <p:nvSpPr>
          <p:cNvPr id="6" name="Footer Placeholder 5">
            <a:extLst>
              <a:ext uri="{FF2B5EF4-FFF2-40B4-BE49-F238E27FC236}">
                <a16:creationId xmlns:a16="http://schemas.microsoft.com/office/drawing/2014/main" id="{E02CCACF-FB01-4892-8C87-28E28E25532F}"/>
              </a:ext>
            </a:extLst>
          </p:cNvPr>
          <p:cNvSpPr>
            <a:spLocks noGrp="1"/>
          </p:cNvSpPr>
          <p:nvPr>
            <p:ph type="ftr" sz="quarter" idx="11"/>
          </p:nvPr>
        </p:nvSpPr>
        <p:spPr/>
        <p:txBody>
          <a:bodyPr/>
          <a:lstStyle/>
          <a:p>
            <a:pPr algn="l"/>
            <a:endParaRPr lang="en-US"/>
          </a:p>
        </p:txBody>
      </p:sp>
      <p:sp>
        <p:nvSpPr>
          <p:cNvPr id="7" name="Slide Number Placeholder 6">
            <a:extLst>
              <a:ext uri="{FF2B5EF4-FFF2-40B4-BE49-F238E27FC236}">
                <a16:creationId xmlns:a16="http://schemas.microsoft.com/office/drawing/2014/main" id="{48DB1090-DC18-4F8B-96E3-E77C69A2745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137836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975D0D-1EAA-4B94-9264-78A56A13F2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0A494EF-A2DF-4085-A591-5E513F25A2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FA46B8-BDA3-4439-8E0B-7CF2328757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2022-10-13</a:t>
            </a:fld>
            <a:endParaRPr lang="en-US"/>
          </a:p>
        </p:txBody>
      </p:sp>
      <p:sp>
        <p:nvSpPr>
          <p:cNvPr id="5" name="Footer Placeholder 4">
            <a:extLst>
              <a:ext uri="{FF2B5EF4-FFF2-40B4-BE49-F238E27FC236}">
                <a16:creationId xmlns:a16="http://schemas.microsoft.com/office/drawing/2014/main" id="{1DD5190A-B9A0-4269-96E4-3689F973D2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CF0456A-A0F0-49F3-A549-117ADEE7B9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a:p>
        </p:txBody>
      </p:sp>
    </p:spTree>
    <p:extLst>
      <p:ext uri="{BB962C8B-B14F-4D97-AF65-F5344CB8AC3E}">
        <p14:creationId xmlns:p14="http://schemas.microsoft.com/office/powerpoint/2010/main" val="1231480490"/>
      </p:ext>
    </p:extLst>
  </p:cSld>
  <p:clrMap bg1="lt1" tx1="dk1" bg2="lt2" tx2="dk2" accent1="accent1" accent2="accent2" accent3="accent3" accent4="accent4" accent5="accent5" accent6="accent6" hlink="hlink" folHlink="fol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7B876-1F34-4B56-A9AD-D84B617E012E}"/>
              </a:ext>
            </a:extLst>
          </p:cNvPr>
          <p:cNvSpPr>
            <a:spLocks noGrp="1"/>
          </p:cNvSpPr>
          <p:nvPr>
            <p:ph type="ctrTitle"/>
          </p:nvPr>
        </p:nvSpPr>
        <p:spPr>
          <a:xfrm>
            <a:off x="296091" y="3179519"/>
            <a:ext cx="11782698" cy="2206753"/>
          </a:xfrm>
        </p:spPr>
        <p:txBody>
          <a:bodyPr anchor="ctr"/>
          <a:lstStyle/>
          <a:p>
            <a:r>
              <a:rPr lang="nl-NL" dirty="0">
                <a:solidFill>
                  <a:srgbClr val="0C4D6A"/>
                </a:solidFill>
                <a:latin typeface="Bahnschrift Light Condensed"/>
              </a:rPr>
              <a:t>UC: </a:t>
            </a:r>
            <a:r>
              <a:rPr lang="nl-NL" dirty="0" err="1">
                <a:solidFill>
                  <a:srgbClr val="0C4D6A"/>
                </a:solidFill>
                <a:latin typeface="Bahnschrift Light Condensed"/>
              </a:rPr>
              <a:t>Agriculture</a:t>
            </a:r>
            <a:r>
              <a:rPr lang="nl-NL" dirty="0">
                <a:solidFill>
                  <a:srgbClr val="0C4D6A"/>
                </a:solidFill>
                <a:latin typeface="Bahnschrift Light Condensed"/>
              </a:rPr>
              <a:t> </a:t>
            </a:r>
            <a:r>
              <a:rPr lang="nl-NL" dirty="0" err="1">
                <a:solidFill>
                  <a:srgbClr val="0C4D6A"/>
                </a:solidFill>
                <a:latin typeface="Bahnschrift Light Condensed"/>
              </a:rPr>
              <a:t>and</a:t>
            </a:r>
            <a:r>
              <a:rPr lang="nl-NL" dirty="0">
                <a:solidFill>
                  <a:srgbClr val="0C4D6A"/>
                </a:solidFill>
                <a:latin typeface="Bahnschrift Light Condensed"/>
              </a:rPr>
              <a:t> </a:t>
            </a:r>
            <a:r>
              <a:rPr lang="nl-NL" dirty="0" err="1">
                <a:solidFill>
                  <a:srgbClr val="0C4D6A"/>
                </a:solidFill>
                <a:latin typeface="Bahnschrift Light Condensed"/>
              </a:rPr>
              <a:t>Biodiversity</a:t>
            </a:r>
            <a:r>
              <a:rPr lang="nl-NL" dirty="0">
                <a:solidFill>
                  <a:srgbClr val="0C4D6A"/>
                </a:solidFill>
                <a:latin typeface="Bahnschrift Light Condensed"/>
              </a:rPr>
              <a:t> Nexus</a:t>
            </a:r>
            <a:endParaRPr lang="en-US" dirty="0"/>
          </a:p>
        </p:txBody>
      </p:sp>
      <p:sp>
        <p:nvSpPr>
          <p:cNvPr id="3" name="Subtitle 2">
            <a:extLst>
              <a:ext uri="{FF2B5EF4-FFF2-40B4-BE49-F238E27FC236}">
                <a16:creationId xmlns:a16="http://schemas.microsoft.com/office/drawing/2014/main" id="{F7581996-2620-4F11-A5A6-09FFF3B2A69C}"/>
              </a:ext>
            </a:extLst>
          </p:cNvPr>
          <p:cNvSpPr>
            <a:spLocks noGrp="1"/>
          </p:cNvSpPr>
          <p:nvPr>
            <p:ph type="subTitle" idx="1"/>
          </p:nvPr>
        </p:nvSpPr>
        <p:spPr>
          <a:xfrm>
            <a:off x="1294145" y="5354007"/>
            <a:ext cx="9144000" cy="440560"/>
          </a:xfrm>
        </p:spPr>
        <p:txBody>
          <a:bodyPr>
            <a:normAutofit fontScale="47500" lnSpcReduction="20000"/>
          </a:bodyPr>
          <a:lstStyle/>
          <a:p>
            <a:r>
              <a:rPr lang="nl-NL" sz="6000" dirty="0" err="1">
                <a:solidFill>
                  <a:srgbClr val="0C4D6A"/>
                </a:solidFill>
                <a:latin typeface="Bahnschrift Light Condensed" panose="020B0502040204020203" pitchFamily="34" charset="0"/>
                <a:ea typeface="+mj-ea"/>
                <a:cs typeface="+mj-cs"/>
              </a:rPr>
              <a:t>FAIRiCUBE</a:t>
            </a:r>
            <a:r>
              <a:rPr lang="nl-NL" sz="6000" dirty="0">
                <a:solidFill>
                  <a:srgbClr val="0C4D6A"/>
                </a:solidFill>
                <a:latin typeface="Bahnschrift Light Condensed" panose="020B0502040204020203" pitchFamily="34" charset="0"/>
                <a:ea typeface="+mj-ea"/>
                <a:cs typeface="+mj-cs"/>
              </a:rPr>
              <a:t> </a:t>
            </a:r>
            <a:r>
              <a:rPr lang="nl-NL" sz="6000" dirty="0" err="1">
                <a:solidFill>
                  <a:srgbClr val="0C4D6A"/>
                </a:solidFill>
                <a:latin typeface="Bahnschrift Light Condensed" panose="020B0502040204020203" pitchFamily="34" charset="0"/>
                <a:ea typeface="+mj-ea"/>
                <a:cs typeface="+mj-cs"/>
              </a:rPr>
              <a:t>technical</a:t>
            </a:r>
            <a:r>
              <a:rPr lang="nl-NL" sz="6000" dirty="0">
                <a:solidFill>
                  <a:srgbClr val="0C4D6A"/>
                </a:solidFill>
                <a:latin typeface="Bahnschrift Light Condensed" panose="020B0502040204020203" pitchFamily="34" charset="0"/>
                <a:ea typeface="+mj-ea"/>
                <a:cs typeface="+mj-cs"/>
              </a:rPr>
              <a:t> kick-off meeting, Vienna, 13 – 14 </a:t>
            </a:r>
            <a:r>
              <a:rPr lang="nl-NL" sz="6000" dirty="0" err="1">
                <a:solidFill>
                  <a:srgbClr val="0C4D6A"/>
                </a:solidFill>
                <a:latin typeface="Bahnschrift Light Condensed" panose="020B0502040204020203" pitchFamily="34" charset="0"/>
                <a:ea typeface="+mj-ea"/>
                <a:cs typeface="+mj-cs"/>
              </a:rPr>
              <a:t>October</a:t>
            </a:r>
            <a:r>
              <a:rPr lang="nl-NL" sz="6000" dirty="0">
                <a:solidFill>
                  <a:srgbClr val="0C4D6A"/>
                </a:solidFill>
                <a:latin typeface="Bahnschrift Light Condensed" panose="020B0502040204020203" pitchFamily="34" charset="0"/>
                <a:ea typeface="+mj-ea"/>
                <a:cs typeface="+mj-cs"/>
              </a:rPr>
              <a:t> 2022</a:t>
            </a:r>
            <a:endParaRPr lang="en-US" sz="6000" dirty="0">
              <a:solidFill>
                <a:srgbClr val="0C4D6A"/>
              </a:solidFill>
              <a:latin typeface="Bahnschrift Light Condensed" panose="020B0502040204020203" pitchFamily="34" charset="0"/>
              <a:ea typeface="+mj-ea"/>
              <a:cs typeface="+mj-cs"/>
            </a:endParaRPr>
          </a:p>
        </p:txBody>
      </p:sp>
      <p:sp>
        <p:nvSpPr>
          <p:cNvPr id="7" name="Subtitle 2">
            <a:extLst>
              <a:ext uri="{FF2B5EF4-FFF2-40B4-BE49-F238E27FC236}">
                <a16:creationId xmlns:a16="http://schemas.microsoft.com/office/drawing/2014/main" id="{B98DC5B9-F30D-4E8D-8FB9-504B37E3E9CD}"/>
              </a:ext>
            </a:extLst>
          </p:cNvPr>
          <p:cNvSpPr txBox="1">
            <a:spLocks/>
          </p:cNvSpPr>
          <p:nvPr/>
        </p:nvSpPr>
        <p:spPr>
          <a:xfrm>
            <a:off x="1294145" y="5899341"/>
            <a:ext cx="9144000" cy="771803"/>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nl-NL" dirty="0">
                <a:solidFill>
                  <a:srgbClr val="029743"/>
                </a:solidFill>
                <a:latin typeface="Bahnschrift Light Condensed" panose="020B0502040204020203" pitchFamily="34" charset="0"/>
              </a:rPr>
              <a:t>Rob Knapen &amp; Marian Vittek</a:t>
            </a:r>
          </a:p>
          <a:p>
            <a:r>
              <a:rPr lang="nl-NL" sz="2200" dirty="0">
                <a:solidFill>
                  <a:srgbClr val="029743"/>
                </a:solidFill>
                <a:latin typeface="Bahnschrift Light Condensed" panose="020B0502040204020203" pitchFamily="34" charset="0"/>
              </a:rPr>
              <a:t>Wageningen </a:t>
            </a:r>
            <a:r>
              <a:rPr lang="nl-NL" sz="2200" dirty="0" err="1">
                <a:solidFill>
                  <a:srgbClr val="029743"/>
                </a:solidFill>
                <a:latin typeface="Bahnschrift Light Condensed" panose="020B0502040204020203" pitchFamily="34" charset="0"/>
              </a:rPr>
              <a:t>Environmental</a:t>
            </a:r>
            <a:r>
              <a:rPr lang="nl-NL" sz="2200" dirty="0">
                <a:solidFill>
                  <a:srgbClr val="029743"/>
                </a:solidFill>
                <a:latin typeface="Bahnschrift Light Condensed" panose="020B0502040204020203" pitchFamily="34" charset="0"/>
              </a:rPr>
              <a:t> Research</a:t>
            </a:r>
            <a:endParaRPr lang="en-US" sz="2200" dirty="0">
              <a:solidFill>
                <a:srgbClr val="029743"/>
              </a:solidFill>
              <a:latin typeface="Bahnschrift Light Condensed" panose="020B0502040204020203" pitchFamily="34" charset="0"/>
            </a:endParaRPr>
          </a:p>
        </p:txBody>
      </p:sp>
      <p:pic>
        <p:nvPicPr>
          <p:cNvPr id="8" name="Picture 7" descr="Diagram&#10;&#10;Description automatically generated">
            <a:extLst>
              <a:ext uri="{FF2B5EF4-FFF2-40B4-BE49-F238E27FC236}">
                <a16:creationId xmlns:a16="http://schemas.microsoft.com/office/drawing/2014/main" id="{4CB356AA-E80A-46BB-87C3-EBD706369DDF}"/>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3724339" y="290715"/>
            <a:ext cx="3954094" cy="2936246"/>
          </a:xfrm>
          <a:prstGeom prst="rect">
            <a:avLst/>
          </a:prstGeom>
        </p:spPr>
      </p:pic>
      <p:sp>
        <p:nvSpPr>
          <p:cNvPr id="9" name="Parallelogram 8">
            <a:extLst>
              <a:ext uri="{FF2B5EF4-FFF2-40B4-BE49-F238E27FC236}">
                <a16:creationId xmlns:a16="http://schemas.microsoft.com/office/drawing/2014/main" id="{0C9D6B96-9E92-48C1-81BD-7EB9BF7DC5E6}"/>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10" name="Parallelogram 9">
            <a:extLst>
              <a:ext uri="{FF2B5EF4-FFF2-40B4-BE49-F238E27FC236}">
                <a16:creationId xmlns:a16="http://schemas.microsoft.com/office/drawing/2014/main" id="{34F174E5-B0F9-429A-8A1C-7D79671CDF10}"/>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Tree>
    <p:extLst>
      <p:ext uri="{BB962C8B-B14F-4D97-AF65-F5344CB8AC3E}">
        <p14:creationId xmlns:p14="http://schemas.microsoft.com/office/powerpoint/2010/main" val="70127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838200" y="391772"/>
            <a:ext cx="8915400" cy="1298916"/>
          </a:xfrm>
        </p:spPr>
        <p:txBody>
          <a:bodyPr>
            <a:normAutofit/>
          </a:bodyPr>
          <a:lstStyle/>
          <a:p>
            <a:r>
              <a:rPr lang="en-US" sz="3600" dirty="0">
                <a:solidFill>
                  <a:srgbClr val="0C4D6A"/>
                </a:solidFill>
                <a:latin typeface="Bahnschrift SemiBold Condensed" panose="020B0502040204020203" pitchFamily="34" charset="0"/>
              </a:rPr>
              <a:t>Data / Expertise Inventory</a:t>
            </a:r>
          </a:p>
        </p:txBody>
      </p:sp>
      <p:sp>
        <p:nvSpPr>
          <p:cNvPr id="4" name="Content Placeholder 3">
            <a:extLst>
              <a:ext uri="{FF2B5EF4-FFF2-40B4-BE49-F238E27FC236}">
                <a16:creationId xmlns:a16="http://schemas.microsoft.com/office/drawing/2014/main" id="{26FD0D73-4A1B-37A8-D189-BF0C5414E606}"/>
              </a:ext>
            </a:extLst>
          </p:cNvPr>
          <p:cNvSpPr>
            <a:spLocks noGrp="1"/>
          </p:cNvSpPr>
          <p:nvPr>
            <p:ph idx="1"/>
          </p:nvPr>
        </p:nvSpPr>
        <p:spPr>
          <a:xfrm>
            <a:off x="258116" y="1476156"/>
            <a:ext cx="10515600" cy="4351338"/>
          </a:xfrm>
        </p:spPr>
        <p:txBody>
          <a:bodyPr>
            <a:normAutofit fontScale="25000" lnSpcReduction="20000"/>
          </a:bodyPr>
          <a:lstStyle/>
          <a:p>
            <a:pPr>
              <a:buFont typeface="Wingdings" pitchFamily="2" charset="2"/>
              <a:buChar char="§"/>
            </a:pPr>
            <a:r>
              <a:rPr lang="en-NL" sz="6400" b="1" dirty="0">
                <a:solidFill>
                  <a:schemeClr val="accent1"/>
                </a:solidFill>
                <a:latin typeface="Bahnschrift Light SemiCondensed" panose="020B0502040204020203" pitchFamily="34" charset="0"/>
              </a:rPr>
              <a:t>Environmental data</a:t>
            </a:r>
          </a:p>
          <a:p>
            <a:pPr lvl="1">
              <a:buFont typeface="Wingdings" pitchFamily="2" charset="2"/>
              <a:buChar char="§"/>
            </a:pPr>
            <a:r>
              <a:rPr lang="en-NL" sz="6400" dirty="0">
                <a:solidFill>
                  <a:schemeClr val="accent1"/>
                </a:solidFill>
                <a:latin typeface="Bahnschrift Light SemiCondensed" panose="020B0502040204020203" pitchFamily="34" charset="0"/>
              </a:rPr>
              <a:t>Remote </a:t>
            </a:r>
            <a:r>
              <a:rPr lang="en-US" sz="6400" dirty="0">
                <a:solidFill>
                  <a:schemeClr val="accent1"/>
                </a:solidFill>
                <a:latin typeface="Bahnschrift Light SemiCondensed" panose="020B0502040204020203" pitchFamily="34" charset="0"/>
              </a:rPr>
              <a:t>s</a:t>
            </a:r>
            <a:r>
              <a:rPr lang="en-NL" sz="6400" dirty="0">
                <a:solidFill>
                  <a:schemeClr val="accent1"/>
                </a:solidFill>
                <a:latin typeface="Bahnschrift Light SemiCondensed" panose="020B0502040204020203" pitchFamily="34" charset="0"/>
              </a:rPr>
              <a:t>ensing (e.g. Sentinel 1 + 2)</a:t>
            </a:r>
            <a:endParaRPr lang="en-US" sz="6400" dirty="0">
              <a:solidFill>
                <a:schemeClr val="accent1"/>
              </a:solidFill>
              <a:latin typeface="Bahnschrift Light SemiCondensed" panose="020B0502040204020203" pitchFamily="34" charset="0"/>
            </a:endParaRPr>
          </a:p>
          <a:p>
            <a:pPr lvl="1">
              <a:buFont typeface="Wingdings" pitchFamily="2" charset="2"/>
              <a:buChar char="§"/>
            </a:pPr>
            <a:r>
              <a:rPr lang="en-US" sz="6400" dirty="0">
                <a:solidFill>
                  <a:schemeClr val="accent1"/>
                </a:solidFill>
                <a:latin typeface="Bahnschrift Light SemiCondensed" panose="020B0502040204020203" pitchFamily="34" charset="0"/>
              </a:rPr>
              <a:t>Remote sensing derived </a:t>
            </a:r>
            <a:r>
              <a:rPr lang="en-NL" sz="6400" dirty="0">
                <a:solidFill>
                  <a:schemeClr val="accent1"/>
                </a:solidFill>
                <a:latin typeface="Bahnschrift Light SemiCondensed" panose="020B0502040204020203" pitchFamily="34" charset="0"/>
              </a:rPr>
              <a:t>signals, markers and indices</a:t>
            </a:r>
            <a:r>
              <a:rPr lang="en-US" sz="6400" dirty="0">
                <a:solidFill>
                  <a:schemeClr val="accent1"/>
                </a:solidFill>
                <a:latin typeface="Bahnschrift Light SemiCondensed" panose="020B0502040204020203" pitchFamily="34" charset="0"/>
              </a:rPr>
              <a:t> – e.g. NDVI</a:t>
            </a:r>
            <a:endParaRPr lang="en-NL" sz="6400" dirty="0">
              <a:solidFill>
                <a:schemeClr val="accent1"/>
              </a:solidFill>
              <a:latin typeface="Bahnschrift Light SemiCondensed" panose="020B0502040204020203" pitchFamily="34" charset="0"/>
            </a:endParaRPr>
          </a:p>
          <a:p>
            <a:pPr lvl="1">
              <a:buFont typeface="Wingdings" pitchFamily="2" charset="2"/>
              <a:buChar char="§"/>
            </a:pPr>
            <a:r>
              <a:rPr lang="en-US" sz="6400" dirty="0">
                <a:solidFill>
                  <a:schemeClr val="accent1"/>
                </a:solidFill>
                <a:latin typeface="Bahnschrift Light SemiCondensed" panose="020B0502040204020203" pitchFamily="34" charset="0"/>
              </a:rPr>
              <a:t>Land use/cover - </a:t>
            </a:r>
            <a:r>
              <a:rPr lang="en-NL" sz="6400" dirty="0">
                <a:solidFill>
                  <a:schemeClr val="accent1"/>
                </a:solidFill>
                <a:latin typeface="Bahnschrift Light SemiCondensed" panose="020B0502040204020203" pitchFamily="34" charset="0"/>
              </a:rPr>
              <a:t>LULUCF, LGN, CORINE</a:t>
            </a:r>
          </a:p>
          <a:p>
            <a:pPr lvl="1">
              <a:buFont typeface="Wingdings" pitchFamily="2" charset="2"/>
              <a:buChar char="§"/>
            </a:pPr>
            <a:r>
              <a:rPr lang="en-NL" sz="6400" dirty="0">
                <a:solidFill>
                  <a:schemeClr val="accent1"/>
                </a:solidFill>
                <a:latin typeface="Bahnschrift Light SemiCondensed" panose="020B0502040204020203" pitchFamily="34" charset="0"/>
              </a:rPr>
              <a:t>Weather, terrain, soil, etc.</a:t>
            </a:r>
          </a:p>
          <a:p>
            <a:pPr>
              <a:buFont typeface="Wingdings" pitchFamily="2" charset="2"/>
              <a:buChar char="§"/>
            </a:pPr>
            <a:r>
              <a:rPr lang="en-NL" sz="6400" b="1" dirty="0">
                <a:solidFill>
                  <a:schemeClr val="accent1"/>
                </a:solidFill>
                <a:latin typeface="Bahnschrift Light SemiCondensed" panose="020B0502040204020203" pitchFamily="34" charset="0"/>
              </a:rPr>
              <a:t>Agricultural data</a:t>
            </a:r>
          </a:p>
          <a:p>
            <a:pPr lvl="1">
              <a:buFont typeface="Wingdings" pitchFamily="2" charset="2"/>
              <a:buChar char="§"/>
            </a:pPr>
            <a:r>
              <a:rPr lang="en-NL" sz="6400" dirty="0">
                <a:solidFill>
                  <a:schemeClr val="accent1"/>
                </a:solidFill>
                <a:latin typeface="Bahnschrift Light SemiCondensed" panose="020B0502040204020203" pitchFamily="34" charset="0"/>
              </a:rPr>
              <a:t>Crop parcel registration </a:t>
            </a:r>
            <a:r>
              <a:rPr lang="en-US" sz="6400" dirty="0">
                <a:solidFill>
                  <a:schemeClr val="accent1"/>
                </a:solidFill>
                <a:latin typeface="Bahnschrift Light SemiCondensed" panose="020B0502040204020203" pitchFamily="34" charset="0"/>
              </a:rPr>
              <a:t>-BRP </a:t>
            </a:r>
            <a:r>
              <a:rPr lang="en-NL" sz="6400" dirty="0">
                <a:solidFill>
                  <a:schemeClr val="accent1"/>
                </a:solidFill>
                <a:latin typeface="Bahnschrift Light SemiCondensed" panose="020B0502040204020203" pitchFamily="34" charset="0"/>
              </a:rPr>
              <a:t>(vector)</a:t>
            </a:r>
            <a:r>
              <a:rPr lang="en-US" sz="6400" dirty="0">
                <a:solidFill>
                  <a:schemeClr val="accent1"/>
                </a:solidFill>
                <a:latin typeface="Bahnschrift Light SemiCondensed" panose="020B0502040204020203" pitchFamily="34" charset="0"/>
              </a:rPr>
              <a:t> – crop rotation</a:t>
            </a:r>
          </a:p>
          <a:p>
            <a:pPr lvl="1">
              <a:buFont typeface="Wingdings" pitchFamily="2" charset="2"/>
              <a:buChar char="§"/>
            </a:pPr>
            <a:r>
              <a:rPr lang="en-US" sz="6400" dirty="0">
                <a:solidFill>
                  <a:schemeClr val="accent1"/>
                </a:solidFill>
                <a:latin typeface="Bahnschrift Light SemiCondensed" panose="020B0502040204020203" pitchFamily="34" charset="0"/>
              </a:rPr>
              <a:t>Agricultural nature management (ANB) – subsided measures in agricultural land taken in favor of nature</a:t>
            </a:r>
          </a:p>
          <a:p>
            <a:pPr lvl="1">
              <a:buFont typeface="Wingdings" pitchFamily="2" charset="2"/>
              <a:buChar char="§"/>
            </a:pPr>
            <a:r>
              <a:rPr lang="en-US" sz="6400" dirty="0">
                <a:solidFill>
                  <a:schemeClr val="accent1"/>
                </a:solidFill>
                <a:latin typeface="Bahnschrift Light SemiCondensed" panose="020B0502040204020203" pitchFamily="34" charset="0"/>
              </a:rPr>
              <a:t>Remote sensing derived KPIs – percentage of permanent grassland, number of mowing events, biomass, production,...</a:t>
            </a:r>
          </a:p>
          <a:p>
            <a:pPr lvl="1">
              <a:buFont typeface="Wingdings" pitchFamily="2" charset="2"/>
              <a:buChar char="§"/>
            </a:pPr>
            <a:r>
              <a:rPr lang="en-US" sz="6400" dirty="0" err="1">
                <a:solidFill>
                  <a:schemeClr val="accent1"/>
                </a:solidFill>
                <a:latin typeface="Bahnschrift Light SemiCondensed" panose="020B0502040204020203" pitchFamily="34" charset="0"/>
              </a:rPr>
              <a:t>Agrodatacube</a:t>
            </a:r>
            <a:r>
              <a:rPr lang="en-US" sz="6400" dirty="0">
                <a:solidFill>
                  <a:schemeClr val="accent1"/>
                </a:solidFill>
                <a:latin typeface="Bahnschrift Light SemiCondensed" panose="020B0502040204020203" pitchFamily="34" charset="0"/>
              </a:rPr>
              <a:t> – available at WENR with free access (per parcel data)</a:t>
            </a:r>
            <a:endParaRPr lang="en-NL" sz="6400" dirty="0">
              <a:solidFill>
                <a:schemeClr val="accent1"/>
              </a:solidFill>
              <a:latin typeface="Bahnschrift Light SemiCondensed" panose="020B0502040204020203" pitchFamily="34" charset="0"/>
            </a:endParaRPr>
          </a:p>
          <a:p>
            <a:pPr lvl="1">
              <a:buFont typeface="Wingdings" pitchFamily="2" charset="2"/>
              <a:buChar char="§"/>
            </a:pPr>
            <a:r>
              <a:rPr lang="en-NL" sz="6400" dirty="0">
                <a:solidFill>
                  <a:schemeClr val="accent1"/>
                </a:solidFill>
                <a:latin typeface="Bahnschrift Light SemiCondensed" panose="020B0502040204020203" pitchFamily="34" charset="0"/>
              </a:rPr>
              <a:t>Farm management activities (tabular, restricted)</a:t>
            </a:r>
          </a:p>
          <a:p>
            <a:pPr lvl="1">
              <a:buFont typeface="Wingdings" pitchFamily="2" charset="2"/>
              <a:buChar char="§"/>
            </a:pPr>
            <a:r>
              <a:rPr lang="en-NL" sz="6400" dirty="0">
                <a:solidFill>
                  <a:schemeClr val="accent1"/>
                </a:solidFill>
                <a:latin typeface="Bahnschrift Light SemiCondensed" panose="020B0502040204020203" pitchFamily="34" charset="0"/>
              </a:rPr>
              <a:t>Farmer data (difficult to obtain, restricted, requires case-by-case consent at the moment)</a:t>
            </a:r>
          </a:p>
          <a:p>
            <a:pPr>
              <a:buFont typeface="Wingdings" pitchFamily="2" charset="2"/>
              <a:buChar char="§"/>
            </a:pPr>
            <a:r>
              <a:rPr lang="en-NL" sz="6400" b="1" dirty="0">
                <a:solidFill>
                  <a:schemeClr val="accent1"/>
                </a:solidFill>
                <a:latin typeface="Bahnschrift Light SemiCondensed" panose="020B0502040204020203" pitchFamily="34" charset="0"/>
              </a:rPr>
              <a:t>Biodiversity data</a:t>
            </a:r>
          </a:p>
          <a:p>
            <a:pPr lvl="1">
              <a:buFont typeface="Wingdings" pitchFamily="2" charset="2"/>
              <a:buChar char="§"/>
            </a:pPr>
            <a:r>
              <a:rPr lang="en-US" sz="6400" dirty="0">
                <a:solidFill>
                  <a:schemeClr val="accent1"/>
                </a:solidFill>
                <a:latin typeface="Bahnschrift Light SemiCondensed" panose="020B0502040204020203" pitchFamily="34" charset="0"/>
              </a:rPr>
              <a:t>Existing r</a:t>
            </a:r>
            <a:r>
              <a:rPr lang="en-NL" sz="6400" dirty="0">
                <a:solidFill>
                  <a:schemeClr val="accent1"/>
                </a:solidFill>
                <a:latin typeface="Bahnschrift Light SemiCondensed" panose="020B0502040204020203" pitchFamily="34" charset="0"/>
              </a:rPr>
              <a:t>emote </a:t>
            </a:r>
            <a:r>
              <a:rPr lang="en-US" sz="6400" dirty="0">
                <a:solidFill>
                  <a:schemeClr val="accent1"/>
                </a:solidFill>
                <a:latin typeface="Bahnschrift Light SemiCondensed" panose="020B0502040204020203" pitchFamily="34" charset="0"/>
              </a:rPr>
              <a:t>s</a:t>
            </a:r>
            <a:r>
              <a:rPr lang="en-NL" sz="6400" dirty="0">
                <a:solidFill>
                  <a:schemeClr val="accent1"/>
                </a:solidFill>
                <a:latin typeface="Bahnschrift Light SemiCondensed" panose="020B0502040204020203" pitchFamily="34" charset="0"/>
              </a:rPr>
              <a:t>ensing</a:t>
            </a:r>
            <a:r>
              <a:rPr lang="en-US" sz="6400" dirty="0">
                <a:solidFill>
                  <a:schemeClr val="accent1"/>
                </a:solidFill>
                <a:latin typeface="Bahnschrift Light SemiCondensed" panose="020B0502040204020203" pitchFamily="34" charset="0"/>
              </a:rPr>
              <a:t> derived</a:t>
            </a:r>
            <a:r>
              <a:rPr lang="en-NL" sz="6400" dirty="0">
                <a:solidFill>
                  <a:schemeClr val="accent1"/>
                </a:solidFill>
                <a:latin typeface="Bahnschrift Light SemiCondensed" panose="020B0502040204020203" pitchFamily="34" charset="0"/>
              </a:rPr>
              <a:t> products (some EBV, HR-VPP, etc.)</a:t>
            </a:r>
          </a:p>
          <a:p>
            <a:pPr lvl="1">
              <a:buFont typeface="Wingdings" pitchFamily="2" charset="2"/>
              <a:buChar char="§"/>
            </a:pPr>
            <a:r>
              <a:rPr lang="en-NL" sz="6400" dirty="0">
                <a:solidFill>
                  <a:schemeClr val="accent1"/>
                </a:solidFill>
                <a:latin typeface="Bahnschrift Light SemiCondensed" panose="020B0502040204020203" pitchFamily="34" charset="0"/>
              </a:rPr>
              <a:t>Species ((meadow) birds, butterflies</a:t>
            </a:r>
            <a:r>
              <a:rPr lang="en-US" sz="6400" dirty="0">
                <a:solidFill>
                  <a:schemeClr val="accent1"/>
                </a:solidFill>
                <a:latin typeface="Bahnschrift Light SemiCondensed" panose="020B0502040204020203" pitchFamily="34" charset="0"/>
              </a:rPr>
              <a:t>,...</a:t>
            </a:r>
            <a:r>
              <a:rPr lang="en-NL" sz="6400" dirty="0">
                <a:solidFill>
                  <a:schemeClr val="accent1"/>
                </a:solidFill>
                <a:latin typeface="Bahnschrift Light SemiCondensed" panose="020B0502040204020203" pitchFamily="34" charset="0"/>
              </a:rPr>
              <a:t>)</a:t>
            </a:r>
          </a:p>
          <a:p>
            <a:pPr lvl="2">
              <a:buFont typeface="Wingdings" pitchFamily="2" charset="2"/>
              <a:buChar char="§"/>
            </a:pPr>
            <a:r>
              <a:rPr lang="en-NL" sz="6400" dirty="0">
                <a:solidFill>
                  <a:schemeClr val="accent1"/>
                </a:solidFill>
                <a:latin typeface="Bahnschrift Light SemiCondensed" panose="020B0502040204020203" pitchFamily="34" charset="0"/>
              </a:rPr>
              <a:t>Statistical data (per </a:t>
            </a:r>
            <a:r>
              <a:rPr lang="en-US" sz="6400" dirty="0">
                <a:solidFill>
                  <a:schemeClr val="accent1"/>
                </a:solidFill>
                <a:latin typeface="Bahnschrift Light SemiCondensed" panose="020B0502040204020203" pitchFamily="34" charset="0"/>
              </a:rPr>
              <a:t>c</a:t>
            </a:r>
            <a:r>
              <a:rPr lang="en-NL" sz="6400" dirty="0">
                <a:solidFill>
                  <a:schemeClr val="accent1"/>
                </a:solidFill>
                <a:latin typeface="Bahnschrift Light SemiCondensed" panose="020B0502040204020203" pitchFamily="34" charset="0"/>
              </a:rPr>
              <a:t>ountry, </a:t>
            </a:r>
            <a:r>
              <a:rPr lang="en-US" sz="6400" dirty="0">
                <a:solidFill>
                  <a:schemeClr val="accent1"/>
                </a:solidFill>
                <a:latin typeface="Bahnschrift Light SemiCondensed" panose="020B0502040204020203" pitchFamily="34" charset="0"/>
              </a:rPr>
              <a:t>p</a:t>
            </a:r>
            <a:r>
              <a:rPr lang="en-NL" sz="6400" dirty="0">
                <a:solidFill>
                  <a:schemeClr val="accent1"/>
                </a:solidFill>
                <a:latin typeface="Bahnschrift Light SemiCondensed" panose="020B0502040204020203" pitchFamily="34" charset="0"/>
              </a:rPr>
              <a:t>rovinces, usually estimations)</a:t>
            </a:r>
            <a:endParaRPr lang="en-US" sz="6400" dirty="0">
              <a:solidFill>
                <a:schemeClr val="accent1"/>
              </a:solidFill>
              <a:latin typeface="Bahnschrift Light SemiCondensed" panose="020B0502040204020203" pitchFamily="34" charset="0"/>
            </a:endParaRPr>
          </a:p>
          <a:p>
            <a:pPr lvl="2">
              <a:buFont typeface="Wingdings" pitchFamily="2" charset="2"/>
              <a:buChar char="§"/>
            </a:pPr>
            <a:r>
              <a:rPr lang="en-US" sz="6400" dirty="0">
                <a:solidFill>
                  <a:schemeClr val="accent1"/>
                </a:solidFill>
                <a:latin typeface="Bahnschrift Light SemiCondensed" panose="020B0502040204020203" pitchFamily="34" charset="0"/>
              </a:rPr>
              <a:t>Large scale species occurrence data - GBIF</a:t>
            </a:r>
            <a:endParaRPr lang="en-NL" sz="6400" dirty="0">
              <a:solidFill>
                <a:schemeClr val="accent1"/>
              </a:solidFill>
              <a:latin typeface="Bahnschrift Light SemiCondensed" panose="020B0502040204020203" pitchFamily="34" charset="0"/>
            </a:endParaRPr>
          </a:p>
          <a:p>
            <a:pPr lvl="2">
              <a:buFont typeface="Wingdings" pitchFamily="2" charset="2"/>
              <a:buChar char="§"/>
            </a:pPr>
            <a:r>
              <a:rPr lang="en-NL" sz="6400" dirty="0">
                <a:solidFill>
                  <a:schemeClr val="accent1"/>
                </a:solidFill>
                <a:latin typeface="Bahnschrift Light SemiCondensed" panose="020B0502040204020203" pitchFamily="34" charset="0"/>
              </a:rPr>
              <a:t>More detailed, In-Situ observations</a:t>
            </a:r>
            <a:r>
              <a:rPr lang="en-US" sz="6400" dirty="0">
                <a:solidFill>
                  <a:schemeClr val="accent1"/>
                </a:solidFill>
                <a:latin typeface="Bahnschrift Light SemiCondensed" panose="020B0502040204020203" pitchFamily="34" charset="0"/>
              </a:rPr>
              <a:t> - NDFF</a:t>
            </a:r>
            <a:r>
              <a:rPr lang="en-NL" sz="6400" dirty="0">
                <a:solidFill>
                  <a:schemeClr val="accent1"/>
                </a:solidFill>
                <a:latin typeface="Bahnschrift Light SemiCondensed" panose="020B0502040204020203" pitchFamily="34" charset="0"/>
              </a:rPr>
              <a:t> (difficult to obtain, restricted, imprecise)</a:t>
            </a:r>
          </a:p>
          <a:p>
            <a:pPr lvl="3">
              <a:buFont typeface="Wingdings" pitchFamily="2" charset="2"/>
              <a:buChar char="§"/>
            </a:pPr>
            <a:r>
              <a:rPr lang="en-NL" sz="6400" dirty="0">
                <a:solidFill>
                  <a:schemeClr val="accent1"/>
                </a:solidFill>
                <a:latin typeface="Bahnschrift Light SemiCondensed" panose="020B0502040204020203" pitchFamily="34" charset="0"/>
              </a:rPr>
              <a:t>Need to work with data owners / researchers case-by-case</a:t>
            </a:r>
          </a:p>
          <a:p>
            <a:pPr>
              <a:buFont typeface="Wingdings" pitchFamily="2" charset="2"/>
              <a:buChar char="§"/>
            </a:pPr>
            <a:r>
              <a:rPr lang="en-NL" sz="6400" b="1" dirty="0">
                <a:solidFill>
                  <a:schemeClr val="accent1"/>
                </a:solidFill>
                <a:latin typeface="Bahnschrift Light SemiCondensed" panose="020B0502040204020203" pitchFamily="34" charset="0"/>
              </a:rPr>
              <a:t>Literature and expert knowledge on farm management – biodiversity relations</a:t>
            </a:r>
          </a:p>
          <a:p>
            <a:pPr>
              <a:buFont typeface="Wingdings" pitchFamily="2" charset="2"/>
              <a:buChar char="§"/>
            </a:pPr>
            <a:endParaRPr lang="en-NL" dirty="0">
              <a:solidFill>
                <a:schemeClr val="accent1"/>
              </a:solidFill>
            </a:endParaRPr>
          </a:p>
        </p:txBody>
      </p:sp>
      <p:grpSp>
        <p:nvGrpSpPr>
          <p:cNvPr id="2" name="Group 1">
            <a:extLst>
              <a:ext uri="{FF2B5EF4-FFF2-40B4-BE49-F238E27FC236}">
                <a16:creationId xmlns:a16="http://schemas.microsoft.com/office/drawing/2014/main" id="{2D97E328-09CE-45DA-8202-786727BC63DF}"/>
              </a:ext>
            </a:extLst>
          </p:cNvPr>
          <p:cNvGrpSpPr/>
          <p:nvPr/>
        </p:nvGrpSpPr>
        <p:grpSpPr>
          <a:xfrm>
            <a:off x="9020043" y="4026114"/>
            <a:ext cx="2793724" cy="968870"/>
            <a:chOff x="1948038" y="1329176"/>
            <a:chExt cx="2793724" cy="968870"/>
          </a:xfrm>
        </p:grpSpPr>
        <p:sp>
          <p:nvSpPr>
            <p:cNvPr id="3" name="Can 2">
              <a:extLst>
                <a:ext uri="{FF2B5EF4-FFF2-40B4-BE49-F238E27FC236}">
                  <a16:creationId xmlns:a16="http://schemas.microsoft.com/office/drawing/2014/main" id="{4F7C46F4-B285-A2EB-AAB2-165902AC75CC}"/>
                </a:ext>
              </a:extLst>
            </p:cNvPr>
            <p:cNvSpPr/>
            <p:nvPr/>
          </p:nvSpPr>
          <p:spPr>
            <a:xfrm>
              <a:off x="3395292" y="1329811"/>
              <a:ext cx="465364" cy="410458"/>
            </a:xfrm>
            <a:prstGeom prst="can">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L"/>
            </a:p>
          </p:txBody>
        </p:sp>
        <p:sp>
          <p:nvSpPr>
            <p:cNvPr id="8" name="Snip and Round Single Corner of Rectangle 7">
              <a:extLst>
                <a:ext uri="{FF2B5EF4-FFF2-40B4-BE49-F238E27FC236}">
                  <a16:creationId xmlns:a16="http://schemas.microsoft.com/office/drawing/2014/main" id="{C5814055-9D7E-4F0D-AE02-70E693F0C84F}"/>
                </a:ext>
              </a:extLst>
            </p:cNvPr>
            <p:cNvSpPr/>
            <p:nvPr/>
          </p:nvSpPr>
          <p:spPr>
            <a:xfrm>
              <a:off x="4239972" y="1329176"/>
              <a:ext cx="449036" cy="398923"/>
            </a:xfrm>
            <a:prstGeom prst="snip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L"/>
            </a:p>
          </p:txBody>
        </p:sp>
        <p:sp>
          <p:nvSpPr>
            <p:cNvPr id="9" name="Snip and Round Single Corner of Rectangle 8">
              <a:extLst>
                <a:ext uri="{FF2B5EF4-FFF2-40B4-BE49-F238E27FC236}">
                  <a16:creationId xmlns:a16="http://schemas.microsoft.com/office/drawing/2014/main" id="{A0206363-61EC-BDAC-BCB4-AE9E1CC9AAE4}"/>
                </a:ext>
              </a:extLst>
            </p:cNvPr>
            <p:cNvSpPr/>
            <p:nvPr/>
          </p:nvSpPr>
          <p:spPr>
            <a:xfrm>
              <a:off x="4091262" y="1461881"/>
              <a:ext cx="449036" cy="398923"/>
            </a:xfrm>
            <a:prstGeom prst="snip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L"/>
            </a:p>
          </p:txBody>
        </p:sp>
        <p:sp>
          <p:nvSpPr>
            <p:cNvPr id="11" name="Can 10">
              <a:extLst>
                <a:ext uri="{FF2B5EF4-FFF2-40B4-BE49-F238E27FC236}">
                  <a16:creationId xmlns:a16="http://schemas.microsoft.com/office/drawing/2014/main" id="{E200AA0F-FD51-FFFE-06D1-62E0D47E01D7}"/>
                </a:ext>
              </a:extLst>
            </p:cNvPr>
            <p:cNvSpPr/>
            <p:nvPr/>
          </p:nvSpPr>
          <p:spPr>
            <a:xfrm>
              <a:off x="3510595" y="1466819"/>
              <a:ext cx="465364" cy="410458"/>
            </a:xfrm>
            <a:prstGeom prst="can">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L"/>
            </a:p>
          </p:txBody>
        </p:sp>
        <p:sp>
          <p:nvSpPr>
            <p:cNvPr id="12" name="Rounded Rectangle 11">
              <a:extLst>
                <a:ext uri="{FF2B5EF4-FFF2-40B4-BE49-F238E27FC236}">
                  <a16:creationId xmlns:a16="http://schemas.microsoft.com/office/drawing/2014/main" id="{33E5C623-8709-5F22-97C8-D19253EB4201}"/>
                </a:ext>
              </a:extLst>
            </p:cNvPr>
            <p:cNvSpPr/>
            <p:nvPr/>
          </p:nvSpPr>
          <p:spPr>
            <a:xfrm>
              <a:off x="1948038" y="1354991"/>
              <a:ext cx="1158240" cy="465364"/>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NL" sz="1100" dirty="0">
                  <a:solidFill>
                    <a:schemeClr val="tx1"/>
                  </a:solidFill>
                </a:rPr>
                <a:t>Acquisition</a:t>
              </a:r>
            </a:p>
          </p:txBody>
        </p:sp>
        <p:sp>
          <p:nvSpPr>
            <p:cNvPr id="13" name="TextBox 12">
              <a:extLst>
                <a:ext uri="{FF2B5EF4-FFF2-40B4-BE49-F238E27FC236}">
                  <a16:creationId xmlns:a16="http://schemas.microsoft.com/office/drawing/2014/main" id="{61EDDB4A-F09A-CABF-264C-E83AF1665D53}"/>
                </a:ext>
              </a:extLst>
            </p:cNvPr>
            <p:cNvSpPr txBox="1"/>
            <p:nvPr/>
          </p:nvSpPr>
          <p:spPr>
            <a:xfrm>
              <a:off x="3337729" y="2036436"/>
              <a:ext cx="1404033" cy="261610"/>
            </a:xfrm>
            <a:prstGeom prst="rect">
              <a:avLst/>
            </a:prstGeom>
            <a:noFill/>
          </p:spPr>
          <p:txBody>
            <a:bodyPr wrap="square" rtlCol="0">
              <a:spAutoFit/>
            </a:bodyPr>
            <a:lstStyle/>
            <a:p>
              <a:r>
                <a:rPr lang="en-NL" sz="1100"/>
                <a:t>Various types of data</a:t>
              </a:r>
            </a:p>
          </p:txBody>
        </p:sp>
        <p:sp>
          <p:nvSpPr>
            <p:cNvPr id="14" name="Right Arrow 13">
              <a:extLst>
                <a:ext uri="{FF2B5EF4-FFF2-40B4-BE49-F238E27FC236}">
                  <a16:creationId xmlns:a16="http://schemas.microsoft.com/office/drawing/2014/main" id="{64E205DA-ED77-9BDD-284D-4174DCDEFDB3}"/>
                </a:ext>
              </a:extLst>
            </p:cNvPr>
            <p:cNvSpPr/>
            <p:nvPr/>
          </p:nvSpPr>
          <p:spPr>
            <a:xfrm>
              <a:off x="3157713" y="1461292"/>
              <a:ext cx="182432" cy="248818"/>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NL"/>
            </a:p>
          </p:txBody>
        </p:sp>
      </p:grpSp>
    </p:spTree>
    <p:extLst>
      <p:ext uri="{BB962C8B-B14F-4D97-AF65-F5344CB8AC3E}">
        <p14:creationId xmlns:p14="http://schemas.microsoft.com/office/powerpoint/2010/main" val="468038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838200" y="391772"/>
            <a:ext cx="8915400" cy="1298916"/>
          </a:xfrm>
        </p:spPr>
        <p:txBody>
          <a:bodyPr>
            <a:normAutofit/>
          </a:bodyPr>
          <a:lstStyle/>
          <a:p>
            <a:r>
              <a:rPr lang="en-US" sz="3600" dirty="0">
                <a:solidFill>
                  <a:srgbClr val="0C4D6A"/>
                </a:solidFill>
                <a:latin typeface="Bahnschrift SemiBold Condensed" panose="020B0502040204020203" pitchFamily="34" charset="0"/>
              </a:rPr>
              <a:t>Data Samples: Agriculture</a:t>
            </a:r>
          </a:p>
        </p:txBody>
      </p:sp>
      <p:pic>
        <p:nvPicPr>
          <p:cNvPr id="2" name="Picture 1">
            <a:extLst>
              <a:ext uri="{FF2B5EF4-FFF2-40B4-BE49-F238E27FC236}">
                <a16:creationId xmlns:a16="http://schemas.microsoft.com/office/drawing/2014/main" id="{CA37DA81-8A1A-4E68-8CAF-C14CDFA5A918}"/>
              </a:ext>
            </a:extLst>
          </p:cNvPr>
          <p:cNvPicPr>
            <a:picLocks noChangeAspect="1"/>
          </p:cNvPicPr>
          <p:nvPr/>
        </p:nvPicPr>
        <p:blipFill rotWithShape="1">
          <a:blip r:embed="rId4"/>
          <a:srcRect b="11156"/>
          <a:stretch/>
        </p:blipFill>
        <p:spPr>
          <a:xfrm>
            <a:off x="189882" y="1690601"/>
            <a:ext cx="4695157" cy="4621298"/>
          </a:xfrm>
          <a:prstGeom prst="rect">
            <a:avLst/>
          </a:prstGeom>
        </p:spPr>
      </p:pic>
      <p:pic>
        <p:nvPicPr>
          <p:cNvPr id="14" name="Picture 13">
            <a:extLst>
              <a:ext uri="{FF2B5EF4-FFF2-40B4-BE49-F238E27FC236}">
                <a16:creationId xmlns:a16="http://schemas.microsoft.com/office/drawing/2014/main" id="{F154F2A8-867C-42A8-9976-B378B55066A9}"/>
              </a:ext>
            </a:extLst>
          </p:cNvPr>
          <p:cNvPicPr>
            <a:picLocks noChangeAspect="1"/>
          </p:cNvPicPr>
          <p:nvPr/>
        </p:nvPicPr>
        <p:blipFill>
          <a:blip r:embed="rId5"/>
          <a:stretch>
            <a:fillRect/>
          </a:stretch>
        </p:blipFill>
        <p:spPr>
          <a:xfrm>
            <a:off x="5202554" y="1690601"/>
            <a:ext cx="6799564" cy="2978857"/>
          </a:xfrm>
          <a:prstGeom prst="rect">
            <a:avLst/>
          </a:prstGeom>
        </p:spPr>
      </p:pic>
      <p:pic>
        <p:nvPicPr>
          <p:cNvPr id="16" name="Picture 15">
            <a:extLst>
              <a:ext uri="{FF2B5EF4-FFF2-40B4-BE49-F238E27FC236}">
                <a16:creationId xmlns:a16="http://schemas.microsoft.com/office/drawing/2014/main" id="{9C05778E-9EFB-4FDA-8148-57FF8DCF1336}"/>
              </a:ext>
            </a:extLst>
          </p:cNvPr>
          <p:cNvPicPr>
            <a:picLocks noChangeAspect="1"/>
          </p:cNvPicPr>
          <p:nvPr/>
        </p:nvPicPr>
        <p:blipFill rotWithShape="1">
          <a:blip r:embed="rId6"/>
          <a:srcRect l="14922" t="13480" r="1557" b="38765"/>
          <a:stretch/>
        </p:blipFill>
        <p:spPr>
          <a:xfrm>
            <a:off x="5202554" y="4807012"/>
            <a:ext cx="6799564" cy="1703253"/>
          </a:xfrm>
          <a:prstGeom prst="rect">
            <a:avLst/>
          </a:prstGeom>
        </p:spPr>
      </p:pic>
    </p:spTree>
    <p:extLst>
      <p:ext uri="{BB962C8B-B14F-4D97-AF65-F5344CB8AC3E}">
        <p14:creationId xmlns:p14="http://schemas.microsoft.com/office/powerpoint/2010/main" val="17893115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838200" y="372521"/>
            <a:ext cx="8915400" cy="1298916"/>
          </a:xfrm>
        </p:spPr>
        <p:txBody>
          <a:bodyPr>
            <a:normAutofit/>
          </a:bodyPr>
          <a:lstStyle/>
          <a:p>
            <a:r>
              <a:rPr lang="en-US" sz="3600" dirty="0">
                <a:solidFill>
                  <a:srgbClr val="0C4D6A"/>
                </a:solidFill>
                <a:latin typeface="Bahnschrift SemiBold Condensed" panose="020B0502040204020203" pitchFamily="34" charset="0"/>
              </a:rPr>
              <a:t>Data Samples: Biodiversity</a:t>
            </a:r>
          </a:p>
        </p:txBody>
      </p:sp>
      <p:pic>
        <p:nvPicPr>
          <p:cNvPr id="3" name="Picture 2">
            <a:extLst>
              <a:ext uri="{FF2B5EF4-FFF2-40B4-BE49-F238E27FC236}">
                <a16:creationId xmlns:a16="http://schemas.microsoft.com/office/drawing/2014/main" id="{4909A789-2DB7-4D70-A4A9-C3044E9350EF}"/>
              </a:ext>
            </a:extLst>
          </p:cNvPr>
          <p:cNvPicPr>
            <a:picLocks noChangeAspect="1"/>
          </p:cNvPicPr>
          <p:nvPr/>
        </p:nvPicPr>
        <p:blipFill rotWithShape="1">
          <a:blip r:embed="rId4"/>
          <a:srcRect l="-17193" r="33493"/>
          <a:stretch/>
        </p:blipFill>
        <p:spPr>
          <a:xfrm>
            <a:off x="5994988" y="2870430"/>
            <a:ext cx="6161719" cy="3987570"/>
          </a:xfrm>
          <a:prstGeom prst="rect">
            <a:avLst/>
          </a:prstGeom>
        </p:spPr>
      </p:pic>
      <p:sp>
        <p:nvSpPr>
          <p:cNvPr id="12" name="Rectangle 11">
            <a:extLst>
              <a:ext uri="{FF2B5EF4-FFF2-40B4-BE49-F238E27FC236}">
                <a16:creationId xmlns:a16="http://schemas.microsoft.com/office/drawing/2014/main" id="{EFD18702-78A9-47C1-B06E-9DA4DC8A1626}"/>
              </a:ext>
            </a:extLst>
          </p:cNvPr>
          <p:cNvSpPr/>
          <p:nvPr/>
        </p:nvSpPr>
        <p:spPr>
          <a:xfrm>
            <a:off x="189882" y="1678020"/>
            <a:ext cx="1029318" cy="3444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 name="Picture 1">
            <a:extLst>
              <a:ext uri="{FF2B5EF4-FFF2-40B4-BE49-F238E27FC236}">
                <a16:creationId xmlns:a16="http://schemas.microsoft.com/office/drawing/2014/main" id="{42333825-E093-40ED-A4FB-537504BF60EB}"/>
              </a:ext>
            </a:extLst>
          </p:cNvPr>
          <p:cNvPicPr>
            <a:picLocks noChangeAspect="1"/>
          </p:cNvPicPr>
          <p:nvPr/>
        </p:nvPicPr>
        <p:blipFill>
          <a:blip r:embed="rId5"/>
          <a:stretch>
            <a:fillRect/>
          </a:stretch>
        </p:blipFill>
        <p:spPr>
          <a:xfrm>
            <a:off x="108106" y="1367600"/>
            <a:ext cx="5081916" cy="3496615"/>
          </a:xfrm>
          <a:prstGeom prst="rect">
            <a:avLst/>
          </a:prstGeom>
        </p:spPr>
      </p:pic>
      <p:pic>
        <p:nvPicPr>
          <p:cNvPr id="9" name="Picture 8" descr="Map&#10;&#10;Description automatically generated">
            <a:extLst>
              <a:ext uri="{FF2B5EF4-FFF2-40B4-BE49-F238E27FC236}">
                <a16:creationId xmlns:a16="http://schemas.microsoft.com/office/drawing/2014/main" id="{0923747A-CDAB-4C06-B546-468A3D8C9E0F}"/>
              </a:ext>
            </a:extLst>
          </p:cNvPr>
          <p:cNvPicPr>
            <a:picLocks noChangeAspect="1"/>
          </p:cNvPicPr>
          <p:nvPr/>
        </p:nvPicPr>
        <p:blipFill rotWithShape="1">
          <a:blip r:embed="rId6">
            <a:extLst>
              <a:ext uri="{28A0092B-C50C-407E-A947-70E740481C1C}">
                <a14:useLocalDpi xmlns:a14="http://schemas.microsoft.com/office/drawing/2010/main" val="0"/>
              </a:ext>
            </a:extLst>
          </a:blip>
          <a:srcRect l="23650"/>
          <a:stretch/>
        </p:blipFill>
        <p:spPr>
          <a:xfrm>
            <a:off x="3674459" y="2851179"/>
            <a:ext cx="4641057" cy="3324271"/>
          </a:xfrm>
          <a:prstGeom prst="rect">
            <a:avLst/>
          </a:prstGeom>
        </p:spPr>
      </p:pic>
    </p:spTree>
    <p:extLst>
      <p:ext uri="{BB962C8B-B14F-4D97-AF65-F5344CB8AC3E}">
        <p14:creationId xmlns:p14="http://schemas.microsoft.com/office/powerpoint/2010/main" val="3200057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838200" y="391772"/>
            <a:ext cx="8915400" cy="1298916"/>
          </a:xfrm>
        </p:spPr>
        <p:txBody>
          <a:bodyPr>
            <a:normAutofit/>
          </a:bodyPr>
          <a:lstStyle/>
          <a:p>
            <a:r>
              <a:rPr lang="en-US" sz="3600" dirty="0">
                <a:solidFill>
                  <a:srgbClr val="0C4D6A"/>
                </a:solidFill>
                <a:latin typeface="Bahnschrift SemiBold Condensed"/>
              </a:rPr>
              <a:t>Use Case Machine Learning Options</a:t>
            </a:r>
          </a:p>
        </p:txBody>
      </p:sp>
      <p:grpSp>
        <p:nvGrpSpPr>
          <p:cNvPr id="2" name="Group 1">
            <a:extLst>
              <a:ext uri="{FF2B5EF4-FFF2-40B4-BE49-F238E27FC236}">
                <a16:creationId xmlns:a16="http://schemas.microsoft.com/office/drawing/2014/main" id="{C6B12F53-B544-A3B4-95E2-2921480CC26D}"/>
              </a:ext>
            </a:extLst>
          </p:cNvPr>
          <p:cNvGrpSpPr/>
          <p:nvPr/>
        </p:nvGrpSpPr>
        <p:grpSpPr>
          <a:xfrm>
            <a:off x="3831773" y="2328426"/>
            <a:ext cx="4604444" cy="1553920"/>
            <a:chOff x="5809280" y="2732555"/>
            <a:chExt cx="4604444" cy="1553920"/>
          </a:xfrm>
        </p:grpSpPr>
        <p:sp>
          <p:nvSpPr>
            <p:cNvPr id="3" name="Cube 2">
              <a:extLst>
                <a:ext uri="{FF2B5EF4-FFF2-40B4-BE49-F238E27FC236}">
                  <a16:creationId xmlns:a16="http://schemas.microsoft.com/office/drawing/2014/main" id="{86DE34D5-39D1-14D6-47C2-4762DE54768C}"/>
                </a:ext>
              </a:extLst>
            </p:cNvPr>
            <p:cNvSpPr/>
            <p:nvPr/>
          </p:nvSpPr>
          <p:spPr>
            <a:xfrm>
              <a:off x="5809280" y="2973541"/>
              <a:ext cx="739402" cy="654337"/>
            </a:xfrm>
            <a:prstGeom prst="cube">
              <a:avLst/>
            </a:prstGeom>
            <a:solidFill>
              <a:schemeClr val="accent2">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NL" sz="800"/>
                <a:t>Features</a:t>
              </a:r>
            </a:p>
          </p:txBody>
        </p:sp>
        <p:sp>
          <p:nvSpPr>
            <p:cNvPr id="8" name="Cube 7">
              <a:extLst>
                <a:ext uri="{FF2B5EF4-FFF2-40B4-BE49-F238E27FC236}">
                  <a16:creationId xmlns:a16="http://schemas.microsoft.com/office/drawing/2014/main" id="{E881A63B-2BEB-AC36-0E55-7B4603AB2216}"/>
                </a:ext>
              </a:extLst>
            </p:cNvPr>
            <p:cNvSpPr/>
            <p:nvPr/>
          </p:nvSpPr>
          <p:spPr>
            <a:xfrm>
              <a:off x="6071898" y="3533115"/>
              <a:ext cx="739402" cy="654337"/>
            </a:xfrm>
            <a:prstGeom prst="cube">
              <a:avLst/>
            </a:prstGeom>
            <a:solidFill>
              <a:schemeClr val="accent2">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NL" sz="800"/>
                <a:t>Labels</a:t>
              </a:r>
            </a:p>
          </p:txBody>
        </p:sp>
        <p:sp>
          <p:nvSpPr>
            <p:cNvPr id="9" name="Rounded Rectangle 8">
              <a:extLst>
                <a:ext uri="{FF2B5EF4-FFF2-40B4-BE49-F238E27FC236}">
                  <a16:creationId xmlns:a16="http://schemas.microsoft.com/office/drawing/2014/main" id="{1C43D815-430D-0FE1-F311-298A2B9E6DC7}"/>
                </a:ext>
              </a:extLst>
            </p:cNvPr>
            <p:cNvSpPr/>
            <p:nvPr/>
          </p:nvSpPr>
          <p:spPr>
            <a:xfrm>
              <a:off x="7318735" y="3286397"/>
              <a:ext cx="1158240" cy="465364"/>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NL" sz="1100">
                  <a:solidFill>
                    <a:schemeClr val="tx1"/>
                  </a:solidFill>
                </a:rPr>
                <a:t>Model Training</a:t>
              </a:r>
            </a:p>
          </p:txBody>
        </p:sp>
        <p:sp>
          <p:nvSpPr>
            <p:cNvPr id="11" name="Snip Single Corner of Rectangle 10">
              <a:extLst>
                <a:ext uri="{FF2B5EF4-FFF2-40B4-BE49-F238E27FC236}">
                  <a16:creationId xmlns:a16="http://schemas.microsoft.com/office/drawing/2014/main" id="{2ACC8558-EB6A-FDBC-DE9E-4A768BDBDA71}"/>
                </a:ext>
              </a:extLst>
            </p:cNvPr>
            <p:cNvSpPr/>
            <p:nvPr/>
          </p:nvSpPr>
          <p:spPr>
            <a:xfrm>
              <a:off x="8984409" y="3223677"/>
              <a:ext cx="876326" cy="660715"/>
            </a:xfrm>
            <a:prstGeom prst="snip1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NL" sz="1050"/>
                <a:t>AI Models</a:t>
              </a:r>
            </a:p>
          </p:txBody>
        </p:sp>
        <p:grpSp>
          <p:nvGrpSpPr>
            <p:cNvPr id="12" name="Group 11">
              <a:extLst>
                <a:ext uri="{FF2B5EF4-FFF2-40B4-BE49-F238E27FC236}">
                  <a16:creationId xmlns:a16="http://schemas.microsoft.com/office/drawing/2014/main" id="{2A47A3E7-EC9C-B001-049B-919A45E4681F}"/>
                </a:ext>
              </a:extLst>
            </p:cNvPr>
            <p:cNvGrpSpPr/>
            <p:nvPr/>
          </p:nvGrpSpPr>
          <p:grpSpPr>
            <a:xfrm>
              <a:off x="7571339" y="2732555"/>
              <a:ext cx="653032" cy="629645"/>
              <a:chOff x="8317112" y="503762"/>
              <a:chExt cx="653032" cy="629645"/>
            </a:xfrm>
          </p:grpSpPr>
          <p:sp>
            <p:nvSpPr>
              <p:cNvPr id="18" name="Snip and Round Single Corner of Rectangle 17">
                <a:extLst>
                  <a:ext uri="{FF2B5EF4-FFF2-40B4-BE49-F238E27FC236}">
                    <a16:creationId xmlns:a16="http://schemas.microsoft.com/office/drawing/2014/main" id="{BAA6C4C2-751F-1D03-AA72-92A28637F8EA}"/>
                  </a:ext>
                </a:extLst>
              </p:cNvPr>
              <p:cNvSpPr/>
              <p:nvPr/>
            </p:nvSpPr>
            <p:spPr>
              <a:xfrm>
                <a:off x="8317112" y="503762"/>
                <a:ext cx="570307" cy="511129"/>
              </a:xfrm>
              <a:prstGeom prst="snip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NL" sz="1050"/>
                  <a:t>Notebook</a:t>
                </a:r>
              </a:p>
            </p:txBody>
          </p:sp>
          <p:sp>
            <p:nvSpPr>
              <p:cNvPr id="19" name="Snip and Round Single Corner of Rectangle 18">
                <a:extLst>
                  <a:ext uri="{FF2B5EF4-FFF2-40B4-BE49-F238E27FC236}">
                    <a16:creationId xmlns:a16="http://schemas.microsoft.com/office/drawing/2014/main" id="{40AB3253-0F4E-6C1F-2997-4518E97A5639}"/>
                  </a:ext>
                </a:extLst>
              </p:cNvPr>
              <p:cNvSpPr/>
              <p:nvPr/>
            </p:nvSpPr>
            <p:spPr>
              <a:xfrm>
                <a:off x="8399837" y="622278"/>
                <a:ext cx="570307" cy="511129"/>
              </a:xfrm>
              <a:prstGeom prst="snip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NL" sz="1050"/>
                  <a:t>Code</a:t>
                </a:r>
              </a:p>
            </p:txBody>
          </p:sp>
        </p:grpSp>
        <p:sp>
          <p:nvSpPr>
            <p:cNvPr id="13" name="TextBox 12">
              <a:extLst>
                <a:ext uri="{FF2B5EF4-FFF2-40B4-BE49-F238E27FC236}">
                  <a16:creationId xmlns:a16="http://schemas.microsoft.com/office/drawing/2014/main" id="{3433AA79-0D2F-8700-A2E2-B61C88BBCCC2}"/>
                </a:ext>
              </a:extLst>
            </p:cNvPr>
            <p:cNvSpPr txBox="1"/>
            <p:nvPr/>
          </p:nvSpPr>
          <p:spPr>
            <a:xfrm>
              <a:off x="8720555" y="4024865"/>
              <a:ext cx="1404033" cy="261610"/>
            </a:xfrm>
            <a:prstGeom prst="rect">
              <a:avLst/>
            </a:prstGeom>
            <a:noFill/>
          </p:spPr>
          <p:txBody>
            <a:bodyPr wrap="square" rtlCol="0">
              <a:spAutoFit/>
            </a:bodyPr>
            <a:lstStyle/>
            <a:p>
              <a:pPr algn="ctr"/>
              <a:r>
                <a:rPr lang="en-NL" sz="1100"/>
                <a:t>Trained Models</a:t>
              </a:r>
            </a:p>
          </p:txBody>
        </p:sp>
        <p:sp>
          <p:nvSpPr>
            <p:cNvPr id="14" name="Curved Left Arrow 13">
              <a:extLst>
                <a:ext uri="{FF2B5EF4-FFF2-40B4-BE49-F238E27FC236}">
                  <a16:creationId xmlns:a16="http://schemas.microsoft.com/office/drawing/2014/main" id="{2BE2A730-CBD0-CF6A-B589-E21158DB5A11}"/>
                </a:ext>
              </a:extLst>
            </p:cNvPr>
            <p:cNvSpPr/>
            <p:nvPr/>
          </p:nvSpPr>
          <p:spPr>
            <a:xfrm>
              <a:off x="10101591" y="3286397"/>
              <a:ext cx="312133" cy="534464"/>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solidFill>
                  <a:schemeClr val="tx1"/>
                </a:solidFill>
              </a:endParaRPr>
            </a:p>
          </p:txBody>
        </p:sp>
        <p:sp>
          <p:nvSpPr>
            <p:cNvPr id="15" name="Right Arrow 14">
              <a:extLst>
                <a:ext uri="{FF2B5EF4-FFF2-40B4-BE49-F238E27FC236}">
                  <a16:creationId xmlns:a16="http://schemas.microsoft.com/office/drawing/2014/main" id="{EB377579-9FA0-50E8-2E85-282056D362F5}"/>
                </a:ext>
              </a:extLst>
            </p:cNvPr>
            <p:cNvSpPr/>
            <p:nvPr/>
          </p:nvSpPr>
          <p:spPr>
            <a:xfrm>
              <a:off x="6974013" y="3391246"/>
              <a:ext cx="182432" cy="248818"/>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NL"/>
            </a:p>
          </p:txBody>
        </p:sp>
        <p:sp>
          <p:nvSpPr>
            <p:cNvPr id="16" name="Right Arrow 15">
              <a:extLst>
                <a:ext uri="{FF2B5EF4-FFF2-40B4-BE49-F238E27FC236}">
                  <a16:creationId xmlns:a16="http://schemas.microsoft.com/office/drawing/2014/main" id="{2A1E7A62-98D3-9BAD-3CF9-889D4B1F2E4E}"/>
                </a:ext>
              </a:extLst>
            </p:cNvPr>
            <p:cNvSpPr/>
            <p:nvPr/>
          </p:nvSpPr>
          <p:spPr>
            <a:xfrm>
              <a:off x="8656271" y="3411478"/>
              <a:ext cx="182432" cy="248818"/>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NL"/>
            </a:p>
          </p:txBody>
        </p:sp>
        <p:sp>
          <p:nvSpPr>
            <p:cNvPr id="17" name="Snip Single Corner of Rectangle 16">
              <a:extLst>
                <a:ext uri="{FF2B5EF4-FFF2-40B4-BE49-F238E27FC236}">
                  <a16:creationId xmlns:a16="http://schemas.microsoft.com/office/drawing/2014/main" id="{B91C0E57-3200-3E46-8D35-772987C84A2C}"/>
                </a:ext>
              </a:extLst>
            </p:cNvPr>
            <p:cNvSpPr/>
            <p:nvPr/>
          </p:nvSpPr>
          <p:spPr>
            <a:xfrm>
              <a:off x="9059032" y="3329938"/>
              <a:ext cx="876326" cy="660715"/>
            </a:xfrm>
            <a:prstGeom prst="snip1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NL" sz="1050"/>
                <a:t>AI Models</a:t>
              </a:r>
            </a:p>
          </p:txBody>
        </p:sp>
      </p:grpSp>
      <p:sp>
        <p:nvSpPr>
          <p:cNvPr id="20" name="TextBox 19">
            <a:extLst>
              <a:ext uri="{FF2B5EF4-FFF2-40B4-BE49-F238E27FC236}">
                <a16:creationId xmlns:a16="http://schemas.microsoft.com/office/drawing/2014/main" id="{68922884-3773-AA67-F8FF-5ABA765DA8AD}"/>
              </a:ext>
            </a:extLst>
          </p:cNvPr>
          <p:cNvSpPr txBox="1"/>
          <p:nvPr/>
        </p:nvSpPr>
        <p:spPr>
          <a:xfrm>
            <a:off x="419482" y="1901050"/>
            <a:ext cx="2991679" cy="3970318"/>
          </a:xfrm>
          <a:prstGeom prst="rect">
            <a:avLst/>
          </a:prstGeom>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rtlCol="0">
            <a:noAutofit/>
          </a:bodyPr>
          <a:lstStyle/>
          <a:p>
            <a:r>
              <a:rPr lang="en-NL" sz="1400" b="1" dirty="0">
                <a:solidFill>
                  <a:schemeClr val="accent1"/>
                </a:solidFill>
              </a:rPr>
              <a:t>Feature Data</a:t>
            </a:r>
            <a:endParaRPr lang="en-NL" sz="1400" dirty="0">
              <a:solidFill>
                <a:schemeClr val="accent1"/>
              </a:solidFill>
            </a:endParaRPr>
          </a:p>
          <a:p>
            <a:pPr marL="285750" indent="-285750">
              <a:buFont typeface="Wingdings" pitchFamily="2" charset="2"/>
              <a:buChar char="§"/>
            </a:pPr>
            <a:r>
              <a:rPr lang="en-NL" sz="1400" dirty="0">
                <a:solidFill>
                  <a:schemeClr val="accent1"/>
                </a:solidFill>
              </a:rPr>
              <a:t>Gridded, but can be:</a:t>
            </a:r>
          </a:p>
          <a:p>
            <a:pPr marL="742950" lvl="1" indent="-285750">
              <a:buFont typeface="Wingdings" pitchFamily="2" charset="2"/>
              <a:buChar char="§"/>
            </a:pPr>
            <a:r>
              <a:rPr lang="en-NL" sz="1400" dirty="0">
                <a:solidFill>
                  <a:schemeClr val="accent1"/>
                </a:solidFill>
              </a:rPr>
              <a:t>Timeseries</a:t>
            </a:r>
          </a:p>
          <a:p>
            <a:pPr marL="742950" lvl="1" indent="-285750">
              <a:buFont typeface="Wingdings" pitchFamily="2" charset="2"/>
              <a:buChar char="§"/>
            </a:pPr>
            <a:r>
              <a:rPr lang="en-NL" sz="1400" dirty="0">
                <a:solidFill>
                  <a:schemeClr val="accent1"/>
                </a:solidFill>
              </a:rPr>
              <a:t>Sparse/Imprecise (in-situ)</a:t>
            </a:r>
          </a:p>
          <a:p>
            <a:pPr marL="742950" lvl="1" indent="-285750">
              <a:buFont typeface="Wingdings" pitchFamily="2" charset="2"/>
              <a:buChar char="§"/>
            </a:pPr>
            <a:r>
              <a:rPr lang="en-NL" sz="1400" dirty="0">
                <a:solidFill>
                  <a:schemeClr val="accent1"/>
                </a:solidFill>
              </a:rPr>
              <a:t>Aggregated</a:t>
            </a:r>
          </a:p>
          <a:p>
            <a:pPr marL="742950" lvl="1" indent="-285750">
              <a:buFont typeface="Wingdings" pitchFamily="2" charset="2"/>
              <a:buChar char="§"/>
            </a:pPr>
            <a:r>
              <a:rPr lang="en-NL" sz="1400" dirty="0">
                <a:solidFill>
                  <a:schemeClr val="accent1"/>
                </a:solidFill>
              </a:rPr>
              <a:t>Interpolated</a:t>
            </a:r>
          </a:p>
          <a:p>
            <a:pPr marL="285750" indent="-285750">
              <a:buFont typeface="Wingdings" pitchFamily="2" charset="2"/>
              <a:buChar char="§"/>
            </a:pPr>
            <a:r>
              <a:rPr lang="en-NL" sz="1400" dirty="0">
                <a:solidFill>
                  <a:schemeClr val="accent1"/>
                </a:solidFill>
              </a:rPr>
              <a:t>Can be restricted data</a:t>
            </a:r>
          </a:p>
          <a:p>
            <a:pPr marL="285750" indent="-285750">
              <a:buFont typeface="Wingdings" pitchFamily="2" charset="2"/>
              <a:buChar char="§"/>
            </a:pPr>
            <a:r>
              <a:rPr lang="en-NL" sz="1400" dirty="0">
                <a:solidFill>
                  <a:schemeClr val="accent1"/>
                </a:solidFill>
              </a:rPr>
              <a:t>Can be biased</a:t>
            </a:r>
          </a:p>
          <a:p>
            <a:pPr marL="285750" indent="-285750">
              <a:buFont typeface="Wingdings" pitchFamily="2" charset="2"/>
              <a:buChar char="§"/>
            </a:pPr>
            <a:endParaRPr lang="en-NL" sz="1400" dirty="0">
              <a:solidFill>
                <a:schemeClr val="accent1"/>
              </a:solidFill>
            </a:endParaRPr>
          </a:p>
          <a:p>
            <a:r>
              <a:rPr lang="en-NL" sz="1400" b="1" dirty="0">
                <a:solidFill>
                  <a:schemeClr val="accent1"/>
                </a:solidFill>
              </a:rPr>
              <a:t>Label Data</a:t>
            </a:r>
          </a:p>
          <a:p>
            <a:pPr marL="285750" indent="-285750">
              <a:buFont typeface="Wingdings" pitchFamily="2" charset="2"/>
              <a:buChar char="§"/>
            </a:pPr>
            <a:r>
              <a:rPr lang="en-NL" sz="1400" dirty="0">
                <a:solidFill>
                  <a:schemeClr val="accent1"/>
                </a:solidFill>
              </a:rPr>
              <a:t>Similar to feature data</a:t>
            </a:r>
          </a:p>
          <a:p>
            <a:pPr marL="285750" indent="-285750">
              <a:buFont typeface="Wingdings" pitchFamily="2" charset="2"/>
              <a:buChar char="§"/>
            </a:pPr>
            <a:r>
              <a:rPr lang="en-NL" sz="1400" dirty="0">
                <a:solidFill>
                  <a:schemeClr val="accent1"/>
                </a:solidFill>
              </a:rPr>
              <a:t>Might need to be generated</a:t>
            </a:r>
          </a:p>
          <a:p>
            <a:pPr marL="742950" lvl="1" indent="-285750">
              <a:buFont typeface="Wingdings" pitchFamily="2" charset="2"/>
              <a:buChar char="§"/>
            </a:pPr>
            <a:r>
              <a:rPr lang="en-NL" sz="1400" dirty="0">
                <a:solidFill>
                  <a:schemeClr val="accent1"/>
                </a:solidFill>
              </a:rPr>
              <a:t>Unsupervised learning</a:t>
            </a:r>
          </a:p>
          <a:p>
            <a:pPr marL="742950" lvl="1" indent="-285750">
              <a:buFont typeface="Wingdings" pitchFamily="2" charset="2"/>
              <a:buChar char="§"/>
            </a:pPr>
            <a:r>
              <a:rPr lang="en-NL" sz="1400" dirty="0">
                <a:solidFill>
                  <a:schemeClr val="accent1"/>
                </a:solidFill>
              </a:rPr>
              <a:t>Weakly supervised learning</a:t>
            </a:r>
          </a:p>
          <a:p>
            <a:pPr marL="742950" lvl="1" indent="-285750">
              <a:buFont typeface="Wingdings" pitchFamily="2" charset="2"/>
              <a:buChar char="§"/>
            </a:pPr>
            <a:r>
              <a:rPr lang="en-NL" sz="1400" dirty="0">
                <a:solidFill>
                  <a:schemeClr val="accent1"/>
                </a:solidFill>
              </a:rPr>
              <a:t>Synthesized</a:t>
            </a:r>
          </a:p>
          <a:p>
            <a:pPr marL="285750" indent="-285750">
              <a:buFont typeface="Wingdings" pitchFamily="2" charset="2"/>
              <a:buChar char="§"/>
            </a:pPr>
            <a:r>
              <a:rPr lang="en-NL" sz="1400" dirty="0">
                <a:solidFill>
                  <a:schemeClr val="accent1"/>
                </a:solidFill>
              </a:rPr>
              <a:t>Can be restricted data</a:t>
            </a:r>
          </a:p>
          <a:p>
            <a:pPr marL="285750" indent="-285750">
              <a:buFont typeface="Wingdings" pitchFamily="2" charset="2"/>
              <a:buChar char="§"/>
            </a:pPr>
            <a:r>
              <a:rPr lang="en-NL" sz="1400" dirty="0">
                <a:solidFill>
                  <a:schemeClr val="accent1"/>
                </a:solidFill>
              </a:rPr>
              <a:t>Can be biased</a:t>
            </a:r>
          </a:p>
          <a:p>
            <a:pPr marL="285750" indent="-285750">
              <a:buFont typeface="Arial" panose="020B0604020202020204" pitchFamily="34" charset="0"/>
              <a:buChar char="•"/>
            </a:pPr>
            <a:endParaRPr lang="en-NL" sz="1400" dirty="0">
              <a:solidFill>
                <a:schemeClr val="accent1"/>
              </a:solidFill>
            </a:endParaRPr>
          </a:p>
        </p:txBody>
      </p:sp>
      <p:sp>
        <p:nvSpPr>
          <p:cNvPr id="21" name="TextBox 20">
            <a:extLst>
              <a:ext uri="{FF2B5EF4-FFF2-40B4-BE49-F238E27FC236}">
                <a16:creationId xmlns:a16="http://schemas.microsoft.com/office/drawing/2014/main" id="{597BBED0-5500-081E-26BB-6B22891B7A31}"/>
              </a:ext>
            </a:extLst>
          </p:cNvPr>
          <p:cNvSpPr txBox="1"/>
          <p:nvPr/>
        </p:nvSpPr>
        <p:spPr>
          <a:xfrm>
            <a:off x="3682024" y="4434177"/>
            <a:ext cx="4903942" cy="2226834"/>
          </a:xfrm>
          <a:prstGeom prst="rect">
            <a:avLst/>
          </a:prstGeom>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rtlCol="0">
            <a:noAutofit/>
          </a:bodyPr>
          <a:lstStyle/>
          <a:p>
            <a:r>
              <a:rPr lang="en-NL" sz="1400" b="1" dirty="0">
                <a:solidFill>
                  <a:schemeClr val="accent1"/>
                </a:solidFill>
              </a:rPr>
              <a:t>Model Training</a:t>
            </a:r>
          </a:p>
          <a:p>
            <a:pPr marL="285750" indent="-285750">
              <a:buFont typeface="Wingdings" pitchFamily="2" charset="2"/>
              <a:buChar char="§"/>
            </a:pPr>
            <a:r>
              <a:rPr lang="en-NL" sz="1400" dirty="0">
                <a:solidFill>
                  <a:schemeClr val="accent1"/>
                </a:solidFill>
              </a:rPr>
              <a:t>Depends on input data type and kind of inference:</a:t>
            </a:r>
          </a:p>
          <a:p>
            <a:pPr marL="742950" lvl="1" indent="-285750">
              <a:buFont typeface="Wingdings" pitchFamily="2" charset="2"/>
              <a:buChar char="§"/>
            </a:pPr>
            <a:r>
              <a:rPr lang="en-NL" sz="1400" dirty="0">
                <a:solidFill>
                  <a:schemeClr val="accent1"/>
                </a:solidFill>
              </a:rPr>
              <a:t>‘Shallow’ Learning: RF, CatBoost, SVM</a:t>
            </a:r>
          </a:p>
          <a:p>
            <a:pPr marL="742950" lvl="1" indent="-285750">
              <a:buFont typeface="Wingdings" pitchFamily="2" charset="2"/>
              <a:buChar char="§"/>
            </a:pPr>
            <a:r>
              <a:rPr lang="en-NL" sz="1400" dirty="0">
                <a:solidFill>
                  <a:schemeClr val="accent1"/>
                </a:solidFill>
              </a:rPr>
              <a:t>Deep Learning: MLP, CNN, LSTM, Transformers</a:t>
            </a:r>
          </a:p>
          <a:p>
            <a:pPr marL="742950" lvl="1" indent="-285750">
              <a:buFont typeface="Wingdings" pitchFamily="2" charset="2"/>
              <a:buChar char="§"/>
            </a:pPr>
            <a:r>
              <a:rPr lang="en-NL" sz="1400" dirty="0">
                <a:solidFill>
                  <a:schemeClr val="accent1"/>
                </a:solidFill>
              </a:rPr>
              <a:t>Ensemble Learning: Mixed models + classifier</a:t>
            </a:r>
          </a:p>
          <a:p>
            <a:pPr marL="285750" indent="-285750">
              <a:buFont typeface="Wingdings" pitchFamily="2" charset="2"/>
              <a:buChar char="§"/>
            </a:pPr>
            <a:r>
              <a:rPr lang="en-NL" sz="1400" dirty="0">
                <a:solidFill>
                  <a:schemeClr val="accent1"/>
                </a:solidFill>
              </a:rPr>
              <a:t>Needs to address sparse and biased data</a:t>
            </a:r>
          </a:p>
          <a:p>
            <a:pPr marL="285750" indent="-285750">
              <a:buFont typeface="Wingdings" pitchFamily="2" charset="2"/>
              <a:buChar char="§"/>
            </a:pPr>
            <a:r>
              <a:rPr lang="en-NL" sz="1400" dirty="0">
                <a:solidFill>
                  <a:schemeClr val="accent1"/>
                </a:solidFill>
              </a:rPr>
              <a:t>Needs to deal with spatial and temporal impreciseness</a:t>
            </a:r>
          </a:p>
          <a:p>
            <a:pPr marL="285750" indent="-285750">
              <a:buFont typeface="Wingdings" pitchFamily="2" charset="2"/>
              <a:buChar char="§"/>
            </a:pPr>
            <a:r>
              <a:rPr lang="en-NL" sz="1400" dirty="0">
                <a:solidFill>
                  <a:schemeClr val="accent1"/>
                </a:solidFill>
              </a:rPr>
              <a:t>Needs to handle restricted data</a:t>
            </a:r>
          </a:p>
          <a:p>
            <a:pPr marL="285750" indent="-285750">
              <a:buFont typeface="Arial" panose="020B0604020202020204" pitchFamily="34" charset="0"/>
              <a:buChar char="•"/>
            </a:pPr>
            <a:endParaRPr lang="en-NL" sz="1400" b="1" dirty="0">
              <a:solidFill>
                <a:schemeClr val="accent1"/>
              </a:solidFill>
            </a:endParaRPr>
          </a:p>
        </p:txBody>
      </p:sp>
      <p:sp>
        <p:nvSpPr>
          <p:cNvPr id="22" name="TextBox 21">
            <a:extLst>
              <a:ext uri="{FF2B5EF4-FFF2-40B4-BE49-F238E27FC236}">
                <a16:creationId xmlns:a16="http://schemas.microsoft.com/office/drawing/2014/main" id="{3371AE61-00B0-3195-5734-2895A4741B7D}"/>
              </a:ext>
            </a:extLst>
          </p:cNvPr>
          <p:cNvSpPr txBox="1"/>
          <p:nvPr/>
        </p:nvSpPr>
        <p:spPr>
          <a:xfrm>
            <a:off x="8917116" y="1897187"/>
            <a:ext cx="2991679" cy="3970318"/>
          </a:xfrm>
          <a:prstGeom prst="rect">
            <a:avLst/>
          </a:prstGeom>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rtlCol="0">
            <a:noAutofit/>
          </a:bodyPr>
          <a:lstStyle/>
          <a:p>
            <a:r>
              <a:rPr lang="en-NL" sz="1400" b="1" dirty="0">
                <a:solidFill>
                  <a:schemeClr val="accent1"/>
                </a:solidFill>
              </a:rPr>
              <a:t>Model Training Results</a:t>
            </a:r>
          </a:p>
          <a:p>
            <a:pPr marL="285750" indent="-285750">
              <a:buFont typeface="Wingdings" pitchFamily="2" charset="2"/>
              <a:buChar char="§"/>
            </a:pPr>
            <a:r>
              <a:rPr lang="en-NL" sz="1400" dirty="0">
                <a:solidFill>
                  <a:schemeClr val="accent1"/>
                </a:solidFill>
              </a:rPr>
              <a:t>Needs to be:</a:t>
            </a:r>
          </a:p>
          <a:p>
            <a:pPr marL="742950" lvl="1" indent="-285750">
              <a:buFont typeface="Wingdings" pitchFamily="2" charset="2"/>
              <a:buChar char="§"/>
            </a:pPr>
            <a:r>
              <a:rPr lang="en-NL" sz="1400" dirty="0">
                <a:solidFill>
                  <a:schemeClr val="accent1"/>
                </a:solidFill>
              </a:rPr>
              <a:t>Explainable</a:t>
            </a:r>
          </a:p>
          <a:p>
            <a:pPr marL="742950" lvl="1" indent="-285750">
              <a:buFont typeface="Wingdings" pitchFamily="2" charset="2"/>
              <a:buChar char="§"/>
            </a:pPr>
            <a:r>
              <a:rPr lang="en-NL" sz="1400" dirty="0">
                <a:solidFill>
                  <a:schemeClr val="accent1"/>
                </a:solidFill>
              </a:rPr>
              <a:t>Trustworthy</a:t>
            </a:r>
          </a:p>
          <a:p>
            <a:pPr marL="742950" lvl="1" indent="-285750">
              <a:buFont typeface="Wingdings" pitchFamily="2" charset="2"/>
              <a:buChar char="§"/>
            </a:pPr>
            <a:endParaRPr lang="en-NL" sz="1400" dirty="0">
              <a:solidFill>
                <a:schemeClr val="accent1"/>
              </a:solidFill>
            </a:endParaRPr>
          </a:p>
          <a:p>
            <a:pPr marL="285750" indent="-285750">
              <a:buFont typeface="Wingdings" pitchFamily="2" charset="2"/>
              <a:buChar char="§"/>
            </a:pPr>
            <a:r>
              <a:rPr lang="en-NL" sz="1400" dirty="0">
                <a:solidFill>
                  <a:schemeClr val="accent1"/>
                </a:solidFill>
              </a:rPr>
              <a:t>Predicts Biodiversity ‘Indicators’</a:t>
            </a:r>
          </a:p>
          <a:p>
            <a:pPr marL="742950" lvl="1" indent="-285750">
              <a:buFont typeface="Wingdings" pitchFamily="2" charset="2"/>
              <a:buChar char="§"/>
            </a:pPr>
            <a:r>
              <a:rPr lang="en-NL" sz="1400" dirty="0">
                <a:solidFill>
                  <a:schemeClr val="accent1"/>
                </a:solidFill>
              </a:rPr>
              <a:t>EBV</a:t>
            </a:r>
          </a:p>
          <a:p>
            <a:pPr marL="742950" lvl="1" indent="-285750">
              <a:buFont typeface="Wingdings" pitchFamily="2" charset="2"/>
              <a:buChar char="§"/>
            </a:pPr>
            <a:r>
              <a:rPr lang="en-NL" sz="1400" dirty="0">
                <a:solidFill>
                  <a:schemeClr val="accent1"/>
                </a:solidFill>
              </a:rPr>
              <a:t>Probability</a:t>
            </a:r>
          </a:p>
          <a:p>
            <a:pPr marL="742950" lvl="1" indent="-285750">
              <a:buFont typeface="Wingdings" pitchFamily="2" charset="2"/>
              <a:buChar char="§"/>
            </a:pPr>
            <a:r>
              <a:rPr lang="en-NL" sz="1400" dirty="0">
                <a:solidFill>
                  <a:schemeClr val="accent1"/>
                </a:solidFill>
              </a:rPr>
              <a:t>Suitability</a:t>
            </a:r>
          </a:p>
          <a:p>
            <a:pPr marL="742950" lvl="1" indent="-285750">
              <a:buFont typeface="Wingdings" pitchFamily="2" charset="2"/>
              <a:buChar char="§"/>
            </a:pPr>
            <a:r>
              <a:rPr lang="en-NL" sz="1400" dirty="0">
                <a:solidFill>
                  <a:schemeClr val="accent1"/>
                </a:solidFill>
              </a:rPr>
              <a:t>Species Index</a:t>
            </a:r>
          </a:p>
          <a:p>
            <a:pPr marL="1200150" lvl="2" indent="-285750">
              <a:buFont typeface="Wingdings" pitchFamily="2" charset="2"/>
              <a:buChar char="§"/>
            </a:pPr>
            <a:r>
              <a:rPr lang="en-NL" sz="1400" dirty="0">
                <a:solidFill>
                  <a:schemeClr val="accent1"/>
                </a:solidFill>
              </a:rPr>
              <a:t>Abundance</a:t>
            </a:r>
          </a:p>
          <a:p>
            <a:pPr marL="1200150" lvl="2" indent="-285750">
              <a:buFont typeface="Wingdings" pitchFamily="2" charset="2"/>
              <a:buChar char="§"/>
            </a:pPr>
            <a:r>
              <a:rPr lang="en-NL" sz="1400" dirty="0">
                <a:solidFill>
                  <a:schemeClr val="accent1"/>
                </a:solidFill>
              </a:rPr>
              <a:t>Diversity</a:t>
            </a:r>
          </a:p>
          <a:p>
            <a:pPr marL="285750" indent="-285750">
              <a:buFont typeface="Wingdings" pitchFamily="2" charset="2"/>
              <a:buChar char="§"/>
            </a:pPr>
            <a:endParaRPr lang="en-NL" sz="1400" dirty="0">
              <a:solidFill>
                <a:schemeClr val="accent1"/>
              </a:solidFill>
            </a:endParaRPr>
          </a:p>
          <a:p>
            <a:pPr marL="285750" indent="-285750">
              <a:buFont typeface="Wingdings" pitchFamily="2" charset="2"/>
              <a:buChar char="§"/>
            </a:pPr>
            <a:r>
              <a:rPr lang="en-NL" sz="1400" dirty="0">
                <a:solidFill>
                  <a:schemeClr val="accent1"/>
                </a:solidFill>
              </a:rPr>
              <a:t>Will be compute intensive</a:t>
            </a:r>
          </a:p>
          <a:p>
            <a:pPr marL="742950" lvl="1" indent="-285750">
              <a:buFont typeface="Wingdings" pitchFamily="2" charset="2"/>
              <a:buChar char="§"/>
            </a:pPr>
            <a:r>
              <a:rPr lang="en-NL" sz="1400" dirty="0">
                <a:solidFill>
                  <a:schemeClr val="accent1"/>
                </a:solidFill>
              </a:rPr>
              <a:t>Hyperparameter tuning</a:t>
            </a:r>
          </a:p>
          <a:p>
            <a:pPr marL="742950" lvl="1" indent="-285750">
              <a:buFont typeface="Wingdings" pitchFamily="2" charset="2"/>
              <a:buChar char="§"/>
            </a:pPr>
            <a:endParaRPr lang="en-NL" sz="1400" dirty="0">
              <a:solidFill>
                <a:schemeClr val="accent1"/>
              </a:solidFill>
            </a:endParaRPr>
          </a:p>
          <a:p>
            <a:pPr marL="285750" indent="-285750">
              <a:buFont typeface="Wingdings" pitchFamily="2" charset="2"/>
              <a:buChar char="§"/>
            </a:pPr>
            <a:r>
              <a:rPr lang="en-NL" sz="1400" dirty="0">
                <a:solidFill>
                  <a:schemeClr val="accent1"/>
                </a:solidFill>
              </a:rPr>
              <a:t>Will be exploratory and iterative</a:t>
            </a:r>
          </a:p>
          <a:p>
            <a:pPr marL="742950" lvl="1" indent="-285750">
              <a:buFont typeface="Wingdings" pitchFamily="2" charset="2"/>
              <a:buChar char="§"/>
            </a:pPr>
            <a:r>
              <a:rPr lang="en-NL" sz="1400" dirty="0">
                <a:solidFill>
                  <a:schemeClr val="accent1"/>
                </a:solidFill>
              </a:rPr>
              <a:t>Experiment management</a:t>
            </a:r>
          </a:p>
          <a:p>
            <a:pPr marL="285750" indent="-285750">
              <a:buFont typeface="Arial" panose="020B0604020202020204" pitchFamily="34" charset="0"/>
              <a:buChar char="•"/>
            </a:pPr>
            <a:endParaRPr lang="en-NL" sz="1400" dirty="0">
              <a:solidFill>
                <a:schemeClr val="accent1"/>
              </a:solidFill>
            </a:endParaRPr>
          </a:p>
          <a:p>
            <a:pPr marL="285750" indent="-285750">
              <a:buFont typeface="Arial" panose="020B0604020202020204" pitchFamily="34" charset="0"/>
              <a:buChar char="•"/>
            </a:pPr>
            <a:endParaRPr lang="en-NL" sz="1400" dirty="0">
              <a:solidFill>
                <a:schemeClr val="accent1"/>
              </a:solidFill>
            </a:endParaRPr>
          </a:p>
          <a:p>
            <a:pPr marL="285750" indent="-285750">
              <a:buFont typeface="Arial" panose="020B0604020202020204" pitchFamily="34" charset="0"/>
              <a:buChar char="•"/>
            </a:pPr>
            <a:endParaRPr lang="en-NL" sz="1400" dirty="0">
              <a:solidFill>
                <a:schemeClr val="accent1"/>
              </a:solidFill>
            </a:endParaRPr>
          </a:p>
        </p:txBody>
      </p:sp>
    </p:spTree>
    <p:extLst>
      <p:ext uri="{BB962C8B-B14F-4D97-AF65-F5344CB8AC3E}">
        <p14:creationId xmlns:p14="http://schemas.microsoft.com/office/powerpoint/2010/main" val="2801776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F25A8AC-0A52-405F-8625-48921BBF3FFF}"/>
              </a:ext>
            </a:extLst>
          </p:cNvPr>
          <p:cNvSpPr>
            <a:spLocks noGrp="1"/>
          </p:cNvSpPr>
          <p:nvPr>
            <p:ph type="title"/>
          </p:nvPr>
        </p:nvSpPr>
        <p:spPr>
          <a:xfrm>
            <a:off x="165344" y="217720"/>
            <a:ext cx="5930656" cy="1325563"/>
          </a:xfrm>
        </p:spPr>
        <p:txBody>
          <a:bodyPr>
            <a:normAutofit/>
          </a:bodyPr>
          <a:lstStyle/>
          <a:p>
            <a:r>
              <a:rPr lang="nl-NL" sz="3600" err="1">
                <a:solidFill>
                  <a:srgbClr val="029743"/>
                </a:solidFill>
                <a:latin typeface="Bahnschrift SemiBold Condensed" panose="020B0502040204020203" pitchFamily="34" charset="0"/>
              </a:rPr>
              <a:t>Other</a:t>
            </a:r>
            <a:r>
              <a:rPr lang="nl-NL" sz="3600">
                <a:solidFill>
                  <a:srgbClr val="029743"/>
                </a:solidFill>
                <a:latin typeface="Bahnschrift SemiBold Condensed" panose="020B0502040204020203" pitchFamily="34" charset="0"/>
              </a:rPr>
              <a:t> information </a:t>
            </a:r>
            <a:r>
              <a:rPr lang="nl-NL" sz="3600" err="1">
                <a:solidFill>
                  <a:srgbClr val="029743"/>
                </a:solidFill>
                <a:latin typeface="Bahnschrift SemiBold Condensed" panose="020B0502040204020203" pitchFamily="34" charset="0"/>
              </a:rPr>
              <a:t>to</a:t>
            </a:r>
            <a:r>
              <a:rPr lang="nl-NL" sz="3600">
                <a:solidFill>
                  <a:srgbClr val="029743"/>
                </a:solidFill>
                <a:latin typeface="Bahnschrift SemiBold Condensed" panose="020B0502040204020203" pitchFamily="34" charset="0"/>
              </a:rPr>
              <a:t> share?</a:t>
            </a:r>
            <a:endParaRPr lang="en-US" sz="3600">
              <a:solidFill>
                <a:srgbClr val="029743"/>
              </a:solidFill>
              <a:latin typeface="Bahnschrift SemiBold Condensed" panose="020B0502040204020203" pitchFamily="34" charset="0"/>
            </a:endParaRPr>
          </a:p>
        </p:txBody>
      </p:sp>
      <p:pic>
        <p:nvPicPr>
          <p:cNvPr id="5" name="Picture 4" descr="A picture containing electronics&#10;&#10;Description automatically generated">
            <a:extLst>
              <a:ext uri="{FF2B5EF4-FFF2-40B4-BE49-F238E27FC236}">
                <a16:creationId xmlns:a16="http://schemas.microsoft.com/office/drawing/2014/main" id="{6CB7526E-04F9-43F7-9F11-6BF9FA2530AC}"/>
              </a:ext>
            </a:extLst>
          </p:cNvPr>
          <p:cNvPicPr>
            <a:picLocks noChangeAspect="1"/>
          </p:cNvPicPr>
          <p:nvPr/>
        </p:nvPicPr>
        <p:blipFill rotWithShape="1">
          <a:blip r:embed="rId3">
            <a:extLst>
              <a:ext uri="{28A0092B-C50C-407E-A947-70E740481C1C}">
                <a14:useLocalDpi xmlns:a14="http://schemas.microsoft.com/office/drawing/2010/main" val="0"/>
              </a:ext>
            </a:extLst>
          </a:blip>
          <a:srcRect l="12777" r="36096"/>
          <a:stretch/>
        </p:blipFill>
        <p:spPr>
          <a:xfrm>
            <a:off x="7531099" y="0"/>
            <a:ext cx="5257800" cy="6858000"/>
          </a:xfrm>
          <a:prstGeom prst="rect">
            <a:avLst/>
          </a:prstGeom>
        </p:spPr>
      </p:pic>
      <p:sp>
        <p:nvSpPr>
          <p:cNvPr id="8" name="Parallelogram 7">
            <a:extLst>
              <a:ext uri="{FF2B5EF4-FFF2-40B4-BE49-F238E27FC236}">
                <a16:creationId xmlns:a16="http://schemas.microsoft.com/office/drawing/2014/main" id="{7C6D1C70-F797-429C-BC69-59CA7BC7A681}"/>
              </a:ext>
            </a:extLst>
          </p:cNvPr>
          <p:cNvSpPr/>
          <p:nvPr/>
        </p:nvSpPr>
        <p:spPr>
          <a:xfrm>
            <a:off x="-102220" y="-6277"/>
            <a:ext cx="2287240" cy="344433"/>
          </a:xfrm>
          <a:prstGeom prst="parallelogram">
            <a:avLst/>
          </a:prstGeom>
          <a:solidFill>
            <a:srgbClr val="0297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4" name="Content Placeholder 2">
            <a:extLst>
              <a:ext uri="{FF2B5EF4-FFF2-40B4-BE49-F238E27FC236}">
                <a16:creationId xmlns:a16="http://schemas.microsoft.com/office/drawing/2014/main" id="{6A7AA474-505B-868D-6610-1EBDD39B542A}"/>
              </a:ext>
            </a:extLst>
          </p:cNvPr>
          <p:cNvSpPr txBox="1">
            <a:spLocks/>
          </p:cNvSpPr>
          <p:nvPr/>
        </p:nvSpPr>
        <p:spPr>
          <a:xfrm>
            <a:off x="272142" y="1534046"/>
            <a:ext cx="6999515" cy="524544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b="1" dirty="0">
                <a:solidFill>
                  <a:schemeClr val="accent1"/>
                </a:solidFill>
                <a:cs typeface="Calibri" panose="020F0502020204030204"/>
              </a:rPr>
              <a:t>Initial ML Framing of the use case</a:t>
            </a:r>
          </a:p>
          <a:p>
            <a:pPr>
              <a:buFont typeface="Wingdings" pitchFamily="2" charset="2"/>
              <a:buChar char="§"/>
            </a:pPr>
            <a:r>
              <a:rPr lang="en-GB" sz="1800" dirty="0">
                <a:solidFill>
                  <a:schemeClr val="accent1"/>
                </a:solidFill>
                <a:cs typeface="Calibri" panose="020F0502020204030204"/>
              </a:rPr>
              <a:t>Probably classification, regression, (maybe for recommendation)</a:t>
            </a:r>
          </a:p>
          <a:p>
            <a:pPr lvl="1">
              <a:buFont typeface="Wingdings" pitchFamily="2" charset="2"/>
              <a:buChar char="§"/>
            </a:pPr>
            <a:r>
              <a:rPr lang="en-GB" sz="1400" dirty="0">
                <a:solidFill>
                  <a:schemeClr val="accent1"/>
                </a:solidFill>
                <a:cs typeface="Calibri" panose="020F0502020204030204"/>
              </a:rPr>
              <a:t>Has to work on data cube (gridded) data</a:t>
            </a:r>
          </a:p>
          <a:p>
            <a:pPr>
              <a:buFont typeface="Wingdings" pitchFamily="2" charset="2"/>
              <a:buChar char="§"/>
            </a:pPr>
            <a:r>
              <a:rPr lang="en-GB" sz="1800" dirty="0">
                <a:solidFill>
                  <a:schemeClr val="accent1"/>
                </a:solidFill>
                <a:cs typeface="Calibri" panose="020F0502020204030204"/>
              </a:rPr>
              <a:t>Start simple with heuristics from current research</a:t>
            </a:r>
          </a:p>
          <a:p>
            <a:pPr lvl="1">
              <a:buFont typeface="Wingdings" pitchFamily="2" charset="2"/>
              <a:buChar char="§"/>
            </a:pPr>
            <a:r>
              <a:rPr lang="en-GB" sz="1400" dirty="0">
                <a:solidFill>
                  <a:schemeClr val="accent1"/>
                </a:solidFill>
                <a:cs typeface="Calibri" panose="020F0502020204030204"/>
              </a:rPr>
              <a:t>On Farm KPIs, land use , herb rich grasslands, (meadow) birds</a:t>
            </a:r>
          </a:p>
          <a:p>
            <a:pPr lvl="1">
              <a:buFont typeface="Wingdings" pitchFamily="2" charset="2"/>
              <a:buChar char="§"/>
            </a:pPr>
            <a:r>
              <a:rPr lang="en-GB" sz="1400" dirty="0">
                <a:solidFill>
                  <a:schemeClr val="accent1"/>
                </a:solidFill>
                <a:cs typeface="Calibri" panose="020F0502020204030204"/>
              </a:rPr>
              <a:t>(re)produce a baseline</a:t>
            </a:r>
          </a:p>
          <a:p>
            <a:pPr>
              <a:buFont typeface="Wingdings" pitchFamily="2" charset="2"/>
              <a:buChar char="§"/>
            </a:pPr>
            <a:r>
              <a:rPr lang="en-GB" sz="1800" dirty="0">
                <a:solidFill>
                  <a:schemeClr val="accent1"/>
                </a:solidFill>
                <a:cs typeface="Calibri" panose="020F0502020204030204"/>
              </a:rPr>
              <a:t>Might have to start with tangential or weakly labelled data</a:t>
            </a:r>
          </a:p>
          <a:p>
            <a:pPr lvl="1">
              <a:buFont typeface="Wingdings" pitchFamily="2" charset="2"/>
              <a:buChar char="§"/>
            </a:pPr>
            <a:r>
              <a:rPr lang="en-GB" sz="1400" dirty="0">
                <a:solidFill>
                  <a:schemeClr val="accent1"/>
                </a:solidFill>
                <a:cs typeface="Calibri" panose="020F0502020204030204"/>
              </a:rPr>
              <a:t>Estimate best possible results for AI models given such data</a:t>
            </a:r>
          </a:p>
          <a:p>
            <a:pPr>
              <a:buFont typeface="Wingdings" pitchFamily="2" charset="2"/>
              <a:buChar char="§"/>
            </a:pPr>
            <a:r>
              <a:rPr lang="en-GB" sz="1800" dirty="0">
                <a:solidFill>
                  <a:schemeClr val="accent1"/>
                </a:solidFill>
                <a:cs typeface="Calibri" panose="020F0502020204030204"/>
              </a:rPr>
              <a:t>Create first product quickly to get feedback (and better data?)</a:t>
            </a:r>
          </a:p>
          <a:p>
            <a:pPr lvl="1">
              <a:buFont typeface="Wingdings" pitchFamily="2" charset="2"/>
              <a:buChar char="§"/>
            </a:pPr>
            <a:r>
              <a:rPr lang="en-GB" sz="1400" dirty="0">
                <a:solidFill>
                  <a:schemeClr val="accent1"/>
                </a:solidFill>
                <a:cs typeface="Calibri" panose="020F0502020204030204"/>
              </a:rPr>
              <a:t>Could be an integration with FarmDS – KPI-K Dashboard</a:t>
            </a:r>
          </a:p>
          <a:p>
            <a:pPr lvl="2">
              <a:buFont typeface="Wingdings" pitchFamily="2" charset="2"/>
              <a:buChar char="§"/>
            </a:pPr>
            <a:r>
              <a:rPr lang="en-GB" sz="1000" dirty="0">
                <a:solidFill>
                  <a:schemeClr val="accent1"/>
                </a:solidFill>
                <a:cs typeface="Calibri" panose="020F0502020204030204"/>
              </a:rPr>
              <a:t>Add the </a:t>
            </a:r>
            <a:r>
              <a:rPr lang="en-GB" sz="1000" dirty="0" err="1">
                <a:solidFill>
                  <a:schemeClr val="accent1"/>
                </a:solidFill>
                <a:cs typeface="Calibri" panose="020F0502020204030204"/>
              </a:rPr>
              <a:t>FAIRiCUBE</a:t>
            </a:r>
            <a:r>
              <a:rPr lang="en-GB" sz="1000" dirty="0">
                <a:solidFill>
                  <a:schemeClr val="accent1"/>
                </a:solidFill>
                <a:cs typeface="Calibri" panose="020F0502020204030204"/>
              </a:rPr>
              <a:t> project as option to FarmDS consent form</a:t>
            </a:r>
          </a:p>
          <a:p>
            <a:pPr lvl="2">
              <a:buFont typeface="Wingdings" pitchFamily="2" charset="2"/>
              <a:buChar char="§"/>
            </a:pPr>
            <a:r>
              <a:rPr lang="en-GB" sz="1000" dirty="0">
                <a:solidFill>
                  <a:schemeClr val="accent1"/>
                </a:solidFill>
                <a:cs typeface="Calibri" panose="020F0502020204030204"/>
              </a:rPr>
              <a:t>Get anonymised crop parcel ownership and KPI data</a:t>
            </a:r>
          </a:p>
          <a:p>
            <a:pPr>
              <a:buFont typeface="Wingdings" pitchFamily="2" charset="2"/>
              <a:buChar char="§"/>
            </a:pPr>
            <a:r>
              <a:rPr lang="en-GB" sz="1800" dirty="0">
                <a:solidFill>
                  <a:schemeClr val="accent1"/>
                </a:solidFill>
                <a:cs typeface="Calibri" panose="020F0502020204030204"/>
              </a:rPr>
              <a:t>Iterate on data and modelling to improve results</a:t>
            </a:r>
          </a:p>
          <a:p>
            <a:pPr>
              <a:buFont typeface="Wingdings" pitchFamily="2" charset="2"/>
              <a:buChar char="§"/>
            </a:pPr>
            <a:r>
              <a:rPr lang="en-GB" sz="1800" dirty="0">
                <a:solidFill>
                  <a:schemeClr val="accent1"/>
                </a:solidFill>
                <a:cs typeface="Calibri" panose="020F0502020204030204"/>
              </a:rPr>
              <a:t>Measure (deployed) product performance</a:t>
            </a:r>
          </a:p>
          <a:p>
            <a:pPr lvl="1">
              <a:buFont typeface="Wingdings" pitchFamily="2" charset="2"/>
              <a:buChar char="§"/>
            </a:pPr>
            <a:r>
              <a:rPr lang="en-GB" sz="1400" dirty="0">
                <a:solidFill>
                  <a:schemeClr val="accent1"/>
                </a:solidFill>
                <a:cs typeface="Calibri" panose="020F0502020204030204"/>
              </a:rPr>
              <a:t>user feedback mechanism</a:t>
            </a:r>
          </a:p>
          <a:p>
            <a:pPr lvl="2">
              <a:buFont typeface="Wingdings" pitchFamily="2" charset="2"/>
              <a:buChar char="§"/>
            </a:pPr>
            <a:r>
              <a:rPr lang="en-GB" sz="1000" dirty="0">
                <a:solidFill>
                  <a:schemeClr val="accent1"/>
                </a:solidFill>
                <a:cs typeface="Calibri" panose="020F0502020204030204"/>
              </a:rPr>
              <a:t>What users view / click at in the dashboard might be relevant data for ML refinement</a:t>
            </a:r>
          </a:p>
        </p:txBody>
      </p:sp>
      <p:pic>
        <p:nvPicPr>
          <p:cNvPr id="2" name="Picture 1">
            <a:extLst>
              <a:ext uri="{FF2B5EF4-FFF2-40B4-BE49-F238E27FC236}">
                <a16:creationId xmlns:a16="http://schemas.microsoft.com/office/drawing/2014/main" id="{B34F4774-71AF-69D5-EA39-3DA15D656952}"/>
              </a:ext>
            </a:extLst>
          </p:cNvPr>
          <p:cNvPicPr>
            <a:picLocks noChangeAspect="1"/>
          </p:cNvPicPr>
          <p:nvPr/>
        </p:nvPicPr>
        <p:blipFill rotWithShape="1">
          <a:blip r:embed="rId4"/>
          <a:srcRect t="64739" r="13295"/>
          <a:stretch/>
        </p:blipFill>
        <p:spPr>
          <a:xfrm>
            <a:off x="-1" y="6346370"/>
            <a:ext cx="7531099" cy="511629"/>
          </a:xfrm>
          <a:prstGeom prst="rect">
            <a:avLst/>
          </a:prstGeom>
        </p:spPr>
      </p:pic>
    </p:spTree>
    <p:extLst>
      <p:ext uri="{BB962C8B-B14F-4D97-AF65-F5344CB8AC3E}">
        <p14:creationId xmlns:p14="http://schemas.microsoft.com/office/powerpoint/2010/main" val="24186037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838200" y="391772"/>
            <a:ext cx="8915400" cy="1298916"/>
          </a:xfrm>
        </p:spPr>
        <p:txBody>
          <a:bodyPr>
            <a:normAutofit/>
          </a:bodyPr>
          <a:lstStyle/>
          <a:p>
            <a:r>
              <a:rPr lang="en-US" sz="3600" dirty="0">
                <a:solidFill>
                  <a:srgbClr val="0C4D6A"/>
                </a:solidFill>
                <a:latin typeface="Bahnschrift SemiBold Condensed"/>
              </a:rPr>
              <a:t>Discussion</a:t>
            </a:r>
          </a:p>
        </p:txBody>
      </p:sp>
      <p:sp>
        <p:nvSpPr>
          <p:cNvPr id="23" name="Content Placeholder 2">
            <a:extLst>
              <a:ext uri="{FF2B5EF4-FFF2-40B4-BE49-F238E27FC236}">
                <a16:creationId xmlns:a16="http://schemas.microsoft.com/office/drawing/2014/main" id="{EF96B029-DE53-4A39-B68A-EC9D9F7C436D}"/>
              </a:ext>
            </a:extLst>
          </p:cNvPr>
          <p:cNvSpPr>
            <a:spLocks noGrp="1"/>
          </p:cNvSpPr>
          <p:nvPr>
            <p:ph idx="1"/>
          </p:nvPr>
        </p:nvSpPr>
        <p:spPr>
          <a:xfrm>
            <a:off x="838200" y="1800918"/>
            <a:ext cx="10847294" cy="4763135"/>
          </a:xfrm>
        </p:spPr>
        <p:txBody>
          <a:bodyPr vert="horz" lIns="91440" tIns="45720" rIns="91440" bIns="45720" rtlCol="0" anchor="t">
            <a:noAutofit/>
          </a:bodyPr>
          <a:lstStyle/>
          <a:p>
            <a:pPr>
              <a:lnSpc>
                <a:spcPct val="150000"/>
              </a:lnSpc>
              <a:buFont typeface="Wingdings" pitchFamily="2" charset="2"/>
              <a:buChar char="§"/>
            </a:pPr>
            <a:r>
              <a:rPr lang="en-US" sz="1800" dirty="0">
                <a:solidFill>
                  <a:schemeClr val="accent1"/>
                </a:solidFill>
                <a:latin typeface="Bahnschrift Light SemiCondensed"/>
                <a:ea typeface="+mj-ea"/>
                <a:cs typeface="+mj-cs"/>
              </a:rPr>
              <a:t>Are there any guidelines which we can use to identify that input data are FAIR and can be used in project?</a:t>
            </a:r>
          </a:p>
          <a:p>
            <a:pPr>
              <a:lnSpc>
                <a:spcPct val="150000"/>
              </a:lnSpc>
              <a:buFont typeface="Wingdings" pitchFamily="2" charset="2"/>
              <a:buChar char="§"/>
            </a:pPr>
            <a:r>
              <a:rPr lang="en-US" sz="1800" dirty="0">
                <a:solidFill>
                  <a:schemeClr val="accent1"/>
                </a:solidFill>
                <a:latin typeface="Bahnschrift Light SemiCondensed"/>
                <a:ea typeface="+mj-ea"/>
                <a:cs typeface="+mj-cs"/>
              </a:rPr>
              <a:t>Who (which WP) is responsible for work on which part of workflow?</a:t>
            </a:r>
          </a:p>
          <a:p>
            <a:pPr>
              <a:lnSpc>
                <a:spcPct val="150000"/>
              </a:lnSpc>
              <a:buFont typeface="Wingdings" pitchFamily="2" charset="2"/>
              <a:buChar char="§"/>
            </a:pPr>
            <a:r>
              <a:rPr lang="en-US" sz="1800" dirty="0">
                <a:solidFill>
                  <a:schemeClr val="accent1"/>
                </a:solidFill>
                <a:latin typeface="Bahnschrift Light SemiCondensed"/>
                <a:ea typeface="+mj-ea"/>
                <a:cs typeface="+mj-cs"/>
              </a:rPr>
              <a:t>What information has to be included in the next deliverable document?</a:t>
            </a:r>
          </a:p>
          <a:p>
            <a:pPr>
              <a:lnSpc>
                <a:spcPct val="150000"/>
              </a:lnSpc>
              <a:buFont typeface="Wingdings" pitchFamily="2" charset="2"/>
              <a:buChar char="§"/>
            </a:pPr>
            <a:r>
              <a:rPr lang="en-US" sz="1800" dirty="0">
                <a:solidFill>
                  <a:schemeClr val="accent1"/>
                </a:solidFill>
                <a:latin typeface="Bahnschrift Light SemiCondensed"/>
                <a:ea typeface="+mj-ea"/>
                <a:cs typeface="+mj-cs"/>
              </a:rPr>
              <a:t>Could we use a live document which is at certain point(s) saved as deliverable?</a:t>
            </a:r>
          </a:p>
          <a:p>
            <a:pPr>
              <a:lnSpc>
                <a:spcPct val="150000"/>
              </a:lnSpc>
              <a:buFont typeface="Wingdings" pitchFamily="2" charset="2"/>
              <a:buChar char="§"/>
            </a:pPr>
            <a:r>
              <a:rPr lang="en-US" sz="1800" dirty="0">
                <a:solidFill>
                  <a:schemeClr val="accent1"/>
                </a:solidFill>
                <a:latin typeface="Bahnschrift Light SemiCondensed"/>
                <a:ea typeface="+mj-ea"/>
                <a:cs typeface="+mj-cs"/>
              </a:rPr>
              <a:t>Will be presentations showed online on the project website?</a:t>
            </a:r>
          </a:p>
          <a:p>
            <a:pPr>
              <a:lnSpc>
                <a:spcPct val="150000"/>
              </a:lnSpc>
              <a:buFont typeface="Wingdings" pitchFamily="2" charset="2"/>
              <a:buChar char="§"/>
            </a:pPr>
            <a:r>
              <a:rPr lang="en-US" sz="1800" dirty="0">
                <a:solidFill>
                  <a:schemeClr val="accent1"/>
                </a:solidFill>
                <a:latin typeface="Bahnschrift Light SemiCondensed"/>
                <a:ea typeface="+mj-ea"/>
                <a:cs typeface="+mj-cs"/>
              </a:rPr>
              <a:t>Modifications in approach comparing to proposal:</a:t>
            </a:r>
          </a:p>
          <a:p>
            <a:pPr lvl="1">
              <a:lnSpc>
                <a:spcPct val="150000"/>
              </a:lnSpc>
              <a:buFont typeface="Wingdings" pitchFamily="2" charset="2"/>
              <a:buChar char="§"/>
            </a:pPr>
            <a:r>
              <a:rPr lang="en-US" sz="1100" dirty="0">
                <a:solidFill>
                  <a:schemeClr val="accent1"/>
                </a:solidFill>
                <a:latin typeface="Bahnschrift Light SemiCondensed"/>
                <a:ea typeface="+mj-ea"/>
                <a:cs typeface="+mj-cs"/>
              </a:rPr>
              <a:t>Not an assessment on farm level – privacy – data can’t be tracked to farm as unit</a:t>
            </a:r>
          </a:p>
          <a:p>
            <a:pPr lvl="1">
              <a:lnSpc>
                <a:spcPct val="150000"/>
              </a:lnSpc>
              <a:buFont typeface="Wingdings" pitchFamily="2" charset="2"/>
              <a:buChar char="§"/>
            </a:pPr>
            <a:r>
              <a:rPr lang="en-US" sz="1100" dirty="0">
                <a:solidFill>
                  <a:schemeClr val="accent1"/>
                </a:solidFill>
                <a:latin typeface="Bahnschrift Light SemiCondensed"/>
                <a:ea typeface="+mj-ea"/>
                <a:cs typeface="+mj-cs"/>
              </a:rPr>
              <a:t>Assessment will be done on regional level</a:t>
            </a:r>
          </a:p>
          <a:p>
            <a:pPr lvl="1">
              <a:lnSpc>
                <a:spcPct val="150000"/>
              </a:lnSpc>
              <a:buFont typeface="Wingdings" pitchFamily="2" charset="2"/>
              <a:buChar char="§"/>
            </a:pPr>
            <a:r>
              <a:rPr lang="en-US" sz="1100" dirty="0">
                <a:solidFill>
                  <a:schemeClr val="accent1"/>
                </a:solidFill>
                <a:latin typeface="Bahnschrift Light SemiCondensed"/>
                <a:ea typeface="+mj-ea"/>
                <a:cs typeface="+mj-cs"/>
              </a:rPr>
              <a:t>Not using KPI data from farmers</a:t>
            </a:r>
          </a:p>
          <a:p>
            <a:pPr lvl="1">
              <a:lnSpc>
                <a:spcPct val="150000"/>
              </a:lnSpc>
              <a:buFont typeface="Wingdings" pitchFamily="2" charset="2"/>
              <a:buChar char="§"/>
            </a:pPr>
            <a:endParaRPr lang="en-US" sz="1200" dirty="0">
              <a:solidFill>
                <a:schemeClr val="accent1"/>
              </a:solidFill>
              <a:latin typeface="Bahnschrift Light SemiCondensed"/>
              <a:ea typeface="+mj-ea"/>
              <a:cs typeface="+mj-cs"/>
            </a:endParaRPr>
          </a:p>
          <a:p>
            <a:pPr>
              <a:lnSpc>
                <a:spcPct val="100000"/>
              </a:lnSpc>
              <a:buFont typeface="Wingdings" pitchFamily="2" charset="2"/>
              <a:buChar char="§"/>
            </a:pPr>
            <a:endParaRPr lang="en-US" sz="1600" dirty="0">
              <a:solidFill>
                <a:schemeClr val="accent1"/>
              </a:solidFill>
              <a:cs typeface="Calibri"/>
            </a:endParaRPr>
          </a:p>
          <a:p>
            <a:pPr>
              <a:lnSpc>
                <a:spcPct val="100000"/>
              </a:lnSpc>
              <a:buFont typeface="Wingdings" pitchFamily="2" charset="2"/>
              <a:buChar char="§"/>
            </a:pPr>
            <a:endParaRPr lang="en-US" sz="1800" dirty="0">
              <a:solidFill>
                <a:schemeClr val="accent1"/>
              </a:solidFill>
              <a:latin typeface="Bahnschrift Light SemiCondensed" panose="020B0502040204020203" pitchFamily="34" charset="0"/>
              <a:ea typeface="+mj-ea"/>
              <a:cs typeface="+mj-cs"/>
            </a:endParaRPr>
          </a:p>
          <a:p>
            <a:pPr>
              <a:lnSpc>
                <a:spcPct val="100000"/>
              </a:lnSpc>
              <a:buFont typeface="Wingdings" pitchFamily="2" charset="2"/>
              <a:buChar char="§"/>
            </a:pPr>
            <a:endParaRPr lang="en-US" sz="2000" dirty="0">
              <a:solidFill>
                <a:schemeClr val="accent1"/>
              </a:solidFill>
              <a:latin typeface="Bahnschrift SemiCondensed" panose="020B0502040204020203" pitchFamily="34" charset="0"/>
            </a:endParaRPr>
          </a:p>
        </p:txBody>
      </p:sp>
    </p:spTree>
    <p:extLst>
      <p:ext uri="{BB962C8B-B14F-4D97-AF65-F5344CB8AC3E}">
        <p14:creationId xmlns:p14="http://schemas.microsoft.com/office/powerpoint/2010/main" val="20334810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14D3DB1-9081-40B0-8308-734D1A79235E}"/>
              </a:ext>
            </a:extLst>
          </p:cNvPr>
          <p:cNvPicPr>
            <a:picLocks noChangeAspect="1"/>
          </p:cNvPicPr>
          <p:nvPr/>
        </p:nvPicPr>
        <p:blipFill rotWithShape="1">
          <a:blip r:embed="rId2"/>
          <a:srcRect l="34597" t="-1527" r="17793" b="1527"/>
          <a:stretch/>
        </p:blipFill>
        <p:spPr>
          <a:xfrm>
            <a:off x="7492998" y="-106326"/>
            <a:ext cx="4826002" cy="6964326"/>
          </a:xfrm>
          <a:prstGeom prst="rect">
            <a:avLst/>
          </a:prstGeom>
        </p:spPr>
      </p:pic>
      <p:sp>
        <p:nvSpPr>
          <p:cNvPr id="10" name="Parallelogram 9">
            <a:extLst>
              <a:ext uri="{FF2B5EF4-FFF2-40B4-BE49-F238E27FC236}">
                <a16:creationId xmlns:a16="http://schemas.microsoft.com/office/drawing/2014/main" id="{310414AC-D7F6-4036-A13F-4C9B7355BF4B}"/>
              </a:ext>
            </a:extLst>
          </p:cNvPr>
          <p:cNvSpPr/>
          <p:nvPr/>
        </p:nvSpPr>
        <p:spPr>
          <a:xfrm>
            <a:off x="-102220" y="-6277"/>
            <a:ext cx="2287240" cy="344433"/>
          </a:xfrm>
          <a:prstGeom prst="parallelogram">
            <a:avLst/>
          </a:prstGeom>
          <a:solidFill>
            <a:srgbClr val="0297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11" name="Title 1">
            <a:extLst>
              <a:ext uri="{FF2B5EF4-FFF2-40B4-BE49-F238E27FC236}">
                <a16:creationId xmlns:a16="http://schemas.microsoft.com/office/drawing/2014/main" id="{A65F3E2E-BB79-488F-B5C2-084917ED293E}"/>
              </a:ext>
            </a:extLst>
          </p:cNvPr>
          <p:cNvSpPr txBox="1">
            <a:spLocks/>
          </p:cNvSpPr>
          <p:nvPr/>
        </p:nvSpPr>
        <p:spPr>
          <a:xfrm>
            <a:off x="165344" y="1275284"/>
            <a:ext cx="5930656"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l-NL" sz="3600" dirty="0" err="1">
                <a:solidFill>
                  <a:srgbClr val="029743"/>
                </a:solidFill>
                <a:latin typeface="Bahnschrift SemiBold Condensed"/>
              </a:rPr>
              <a:t>Thank</a:t>
            </a:r>
            <a:r>
              <a:rPr lang="nl-NL" sz="3600" dirty="0">
                <a:solidFill>
                  <a:srgbClr val="029743"/>
                </a:solidFill>
                <a:latin typeface="Bahnschrift SemiBold Condensed"/>
              </a:rPr>
              <a:t> </a:t>
            </a:r>
            <a:r>
              <a:rPr lang="nl-NL" sz="3600" dirty="0" err="1">
                <a:solidFill>
                  <a:srgbClr val="029743"/>
                </a:solidFill>
                <a:latin typeface="Bahnschrift SemiBold Condensed"/>
              </a:rPr>
              <a:t>you</a:t>
            </a:r>
            <a:r>
              <a:rPr lang="nl-NL" sz="3600" dirty="0">
                <a:solidFill>
                  <a:srgbClr val="029743"/>
                </a:solidFill>
                <a:latin typeface="Bahnschrift SemiBold Condensed"/>
              </a:rPr>
              <a:t> </a:t>
            </a:r>
            <a:r>
              <a:rPr lang="nl-NL" sz="3600" dirty="0" err="1">
                <a:solidFill>
                  <a:srgbClr val="029743"/>
                </a:solidFill>
                <a:latin typeface="Bahnschrift SemiBold Condensed"/>
              </a:rPr>
              <a:t>for</a:t>
            </a:r>
            <a:r>
              <a:rPr lang="nl-NL" sz="3600" dirty="0">
                <a:solidFill>
                  <a:srgbClr val="029743"/>
                </a:solidFill>
                <a:latin typeface="Bahnschrift SemiBold Condensed"/>
              </a:rPr>
              <a:t> attention!</a:t>
            </a:r>
          </a:p>
        </p:txBody>
      </p:sp>
      <p:pic>
        <p:nvPicPr>
          <p:cNvPr id="2" name="Picture 1">
            <a:extLst>
              <a:ext uri="{FF2B5EF4-FFF2-40B4-BE49-F238E27FC236}">
                <a16:creationId xmlns:a16="http://schemas.microsoft.com/office/drawing/2014/main" id="{E01E7C37-06CC-9B52-4982-3C256BC3A1AB}"/>
              </a:ext>
            </a:extLst>
          </p:cNvPr>
          <p:cNvPicPr>
            <a:picLocks noChangeAspect="1"/>
          </p:cNvPicPr>
          <p:nvPr/>
        </p:nvPicPr>
        <p:blipFill rotWithShape="1">
          <a:blip r:embed="rId3"/>
          <a:srcRect t="64739" r="13295"/>
          <a:stretch/>
        </p:blipFill>
        <p:spPr>
          <a:xfrm>
            <a:off x="0" y="6346370"/>
            <a:ext cx="7492998" cy="511629"/>
          </a:xfrm>
          <a:prstGeom prst="rect">
            <a:avLst/>
          </a:prstGeom>
        </p:spPr>
      </p:pic>
    </p:spTree>
    <p:extLst>
      <p:ext uri="{BB962C8B-B14F-4D97-AF65-F5344CB8AC3E}">
        <p14:creationId xmlns:p14="http://schemas.microsoft.com/office/powerpoint/2010/main" val="2334641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94A284-6E26-4D87-820F-BF1C3F27B2BF}"/>
              </a:ext>
            </a:extLst>
          </p:cNvPr>
          <p:cNvSpPr>
            <a:spLocks noGrp="1"/>
          </p:cNvSpPr>
          <p:nvPr>
            <p:ph idx="1"/>
          </p:nvPr>
        </p:nvSpPr>
        <p:spPr>
          <a:xfrm>
            <a:off x="189882" y="1434594"/>
            <a:ext cx="10515600" cy="4985256"/>
          </a:xfrm>
        </p:spPr>
        <p:txBody>
          <a:bodyPr vert="horz" lIns="91440" tIns="45720" rIns="91440" bIns="45720" rtlCol="0" anchor="t">
            <a:noAutofit/>
          </a:bodyPr>
          <a:lstStyle/>
          <a:p>
            <a:pPr>
              <a:lnSpc>
                <a:spcPct val="170000"/>
              </a:lnSpc>
              <a:buFont typeface="Wingdings" pitchFamily="2" charset="2"/>
              <a:buChar char="§"/>
            </a:pPr>
            <a:r>
              <a:rPr lang="en-US" sz="1400" b="1" dirty="0">
                <a:solidFill>
                  <a:schemeClr val="accent1"/>
                </a:solidFill>
                <a:latin typeface="Bahnschrift Light SemiCondensed" panose="020B0502040204020203" pitchFamily="34" charset="0"/>
                <a:cs typeface="Calibri"/>
              </a:rPr>
              <a:t>Biodiversity in agricultural areas </a:t>
            </a:r>
            <a:r>
              <a:rPr lang="en-US" sz="1400" dirty="0">
                <a:solidFill>
                  <a:schemeClr val="accent1"/>
                </a:solidFill>
                <a:latin typeface="Bahnschrift Light SemiCondensed" panose="020B0502040204020203" pitchFamily="34" charset="0"/>
                <a:cs typeface="Calibri"/>
              </a:rPr>
              <a:t>in Netherlands declines due to several factors such as land intensification and </a:t>
            </a:r>
            <a:r>
              <a:rPr lang="en-US" sz="1400" dirty="0" err="1">
                <a:solidFill>
                  <a:schemeClr val="accent1"/>
                </a:solidFill>
                <a:latin typeface="Bahnschrift Light SemiCondensed" panose="020B0502040204020203" pitchFamily="34" charset="0"/>
                <a:cs typeface="Calibri"/>
              </a:rPr>
              <a:t>reparcelling</a:t>
            </a:r>
            <a:endParaRPr lang="en-US" sz="1400" dirty="0">
              <a:solidFill>
                <a:schemeClr val="accent1"/>
              </a:solidFill>
              <a:latin typeface="Bahnschrift Light SemiCondensed" panose="020B0502040204020203" pitchFamily="34" charset="0"/>
              <a:cs typeface="Calibri"/>
            </a:endParaRPr>
          </a:p>
          <a:p>
            <a:pPr>
              <a:lnSpc>
                <a:spcPct val="170000"/>
              </a:lnSpc>
              <a:buFont typeface="Wingdings" pitchFamily="2" charset="2"/>
              <a:buChar char="§"/>
            </a:pPr>
            <a:r>
              <a:rPr lang="en-US" sz="1400" b="1" dirty="0">
                <a:solidFill>
                  <a:schemeClr val="accent1"/>
                </a:solidFill>
                <a:latin typeface="Bahnschrift Light SemiCondensed" panose="020B0502040204020203" pitchFamily="34" charset="0"/>
                <a:cs typeface="Calibri"/>
              </a:rPr>
              <a:t>Biodiversity and agriculture </a:t>
            </a:r>
            <a:r>
              <a:rPr lang="en-US" sz="1400" dirty="0">
                <a:solidFill>
                  <a:schemeClr val="accent1"/>
                </a:solidFill>
                <a:latin typeface="Bahnschrift Light SemiCondensed" panose="020B0502040204020203" pitchFamily="34" charset="0"/>
                <a:cs typeface="Calibri"/>
              </a:rPr>
              <a:t>are interlinked, share benefits and are susceptible to changes</a:t>
            </a:r>
          </a:p>
          <a:p>
            <a:pPr>
              <a:lnSpc>
                <a:spcPct val="170000"/>
              </a:lnSpc>
              <a:buFont typeface="Wingdings" pitchFamily="2" charset="2"/>
              <a:buChar char="§"/>
            </a:pPr>
            <a:r>
              <a:rPr lang="en-US" sz="1400" dirty="0">
                <a:solidFill>
                  <a:schemeClr val="accent1"/>
                </a:solidFill>
                <a:latin typeface="Bahnschrift Light SemiCondensed" panose="020B0502040204020203" pitchFamily="34" charset="0"/>
                <a:cs typeface="Calibri"/>
              </a:rPr>
              <a:t>It was proven that various</a:t>
            </a:r>
            <a:r>
              <a:rPr lang="en-US" sz="1400" b="1" dirty="0">
                <a:solidFill>
                  <a:schemeClr val="accent1"/>
                </a:solidFill>
                <a:latin typeface="Bahnschrift Light SemiCondensed" panose="020B0502040204020203" pitchFamily="34" charset="0"/>
                <a:cs typeface="Calibri"/>
              </a:rPr>
              <a:t> agricultural activities</a:t>
            </a:r>
            <a:r>
              <a:rPr lang="en-US" sz="1400" dirty="0">
                <a:solidFill>
                  <a:schemeClr val="accent1"/>
                </a:solidFill>
                <a:latin typeface="Bahnschrift Light SemiCondensed" panose="020B0502040204020203" pitchFamily="34" charset="0"/>
                <a:cs typeface="Calibri"/>
              </a:rPr>
              <a:t> have different impact on the environment and on </a:t>
            </a:r>
            <a:r>
              <a:rPr lang="en-US" sz="1400" b="1" dirty="0">
                <a:solidFill>
                  <a:schemeClr val="accent1"/>
                </a:solidFill>
                <a:latin typeface="Bahnschrift Light SemiCondensed" panose="020B0502040204020203" pitchFamily="34" charset="0"/>
                <a:cs typeface="Calibri"/>
              </a:rPr>
              <a:t>biodiversity</a:t>
            </a:r>
            <a:r>
              <a:rPr lang="en-US" sz="1400" dirty="0">
                <a:solidFill>
                  <a:schemeClr val="accent1"/>
                </a:solidFill>
                <a:latin typeface="Bahnschrift Light SemiCondensed" panose="020B0502040204020203" pitchFamily="34" charset="0"/>
                <a:cs typeface="Calibri"/>
              </a:rPr>
              <a:t>, however:</a:t>
            </a:r>
          </a:p>
          <a:p>
            <a:pPr lvl="1">
              <a:lnSpc>
                <a:spcPct val="170000"/>
              </a:lnSpc>
              <a:buFont typeface="Wingdings" pitchFamily="2" charset="2"/>
              <a:buChar char="§"/>
            </a:pPr>
            <a:r>
              <a:rPr lang="en-US" sz="1200" dirty="0">
                <a:solidFill>
                  <a:schemeClr val="accent1"/>
                </a:solidFill>
                <a:latin typeface="Bahnschrift Light SemiCondensed" panose="020B0502040204020203" pitchFamily="34" charset="0"/>
                <a:ea typeface="+mn-lt"/>
                <a:cs typeface="+mn-lt"/>
              </a:rPr>
              <a:t>The correlations are poorly understood, likely complex, and difficult to clarify;</a:t>
            </a:r>
          </a:p>
          <a:p>
            <a:pPr lvl="1">
              <a:lnSpc>
                <a:spcPct val="170000"/>
              </a:lnSpc>
              <a:buFont typeface="Wingdings" pitchFamily="2" charset="2"/>
              <a:buChar char="§"/>
            </a:pPr>
            <a:r>
              <a:rPr lang="en-US" sz="1200" dirty="0">
                <a:solidFill>
                  <a:schemeClr val="accent1"/>
                </a:solidFill>
                <a:latin typeface="Bahnschrift Light SemiCondensed" panose="020B0502040204020203" pitchFamily="34" charset="0"/>
                <a:ea typeface="+mn-lt"/>
                <a:cs typeface="+mn-lt"/>
              </a:rPr>
              <a:t>Needed data for research is difficult to obtain, heterogeneous, imprecise, restricted, and not representative due to its size;</a:t>
            </a:r>
          </a:p>
          <a:p>
            <a:pPr lvl="1">
              <a:lnSpc>
                <a:spcPct val="170000"/>
              </a:lnSpc>
              <a:buFont typeface="Wingdings" pitchFamily="2" charset="2"/>
              <a:buChar char="§"/>
            </a:pPr>
            <a:r>
              <a:rPr lang="en-US" sz="1200" dirty="0">
                <a:solidFill>
                  <a:schemeClr val="accent1"/>
                </a:solidFill>
                <a:latin typeface="Bahnschrift Light SemiCondensed" panose="020B0502040204020203" pitchFamily="34" charset="0"/>
                <a:ea typeface="+mn-lt"/>
                <a:cs typeface="+mn-lt"/>
              </a:rPr>
              <a:t>Current studies are mainly local in scope, inconsistent and difficult to compare at different scales.</a:t>
            </a:r>
          </a:p>
          <a:p>
            <a:pPr>
              <a:lnSpc>
                <a:spcPct val="170000"/>
              </a:lnSpc>
              <a:buFont typeface="Wingdings" pitchFamily="2" charset="2"/>
              <a:buChar char="§"/>
            </a:pPr>
            <a:r>
              <a:rPr lang="en-US" sz="1400" dirty="0">
                <a:solidFill>
                  <a:schemeClr val="accent1"/>
                </a:solidFill>
                <a:latin typeface="Bahnschrift Light SemiCondensed"/>
                <a:ea typeface="+mj-ea"/>
                <a:cs typeface="+mj-cs"/>
              </a:rPr>
              <a:t>This Agriculture – Biodiversity Nexus use case aims to:</a:t>
            </a:r>
          </a:p>
          <a:p>
            <a:pPr lvl="1">
              <a:lnSpc>
                <a:spcPct val="170000"/>
              </a:lnSpc>
              <a:buFont typeface="Wingdings" pitchFamily="2" charset="2"/>
              <a:buChar char="§"/>
            </a:pPr>
            <a:r>
              <a:rPr lang="en-US" sz="1200" dirty="0">
                <a:solidFill>
                  <a:schemeClr val="accent1"/>
                </a:solidFill>
                <a:latin typeface="Bahnschrift Light SemiCondensed"/>
                <a:ea typeface="+mj-ea"/>
                <a:cs typeface="+mj-cs"/>
              </a:rPr>
              <a:t>Help to explain links between biodiversity and agriculture by detecting patterns in the data through the use of </a:t>
            </a:r>
            <a:r>
              <a:rPr lang="en-US" sz="1200" b="1" dirty="0">
                <a:solidFill>
                  <a:schemeClr val="accent1"/>
                </a:solidFill>
                <a:latin typeface="Bahnschrift Light SemiCondensed"/>
                <a:ea typeface="+mj-ea"/>
                <a:cs typeface="+mj-cs"/>
              </a:rPr>
              <a:t>machine learning;</a:t>
            </a:r>
            <a:endParaRPr lang="en-US" sz="1200" dirty="0">
              <a:solidFill>
                <a:schemeClr val="accent1"/>
              </a:solidFill>
              <a:latin typeface="Bahnschrift Light SemiCondensed"/>
              <a:ea typeface="+mj-ea"/>
              <a:cs typeface="+mj-cs"/>
            </a:endParaRPr>
          </a:p>
          <a:p>
            <a:pPr lvl="1">
              <a:lnSpc>
                <a:spcPct val="170000"/>
              </a:lnSpc>
              <a:buFont typeface="Wingdings" pitchFamily="2" charset="2"/>
              <a:buChar char="§"/>
            </a:pPr>
            <a:r>
              <a:rPr lang="en-US" sz="1200" dirty="0">
                <a:solidFill>
                  <a:schemeClr val="accent1"/>
                </a:solidFill>
                <a:latin typeface="Bahnschrift Light SemiCondensed"/>
                <a:ea typeface="+mj-ea"/>
                <a:cs typeface="+mj-cs"/>
              </a:rPr>
              <a:t>Provide a step forward in making more precise </a:t>
            </a:r>
            <a:r>
              <a:rPr lang="en-US" sz="1200" b="1" dirty="0">
                <a:solidFill>
                  <a:schemeClr val="accent1"/>
                </a:solidFill>
                <a:latin typeface="Bahnschrift Light SemiCondensed"/>
                <a:ea typeface="+mj-ea"/>
                <a:cs typeface="+mj-cs"/>
              </a:rPr>
              <a:t>estimates of biodiversity </a:t>
            </a:r>
            <a:r>
              <a:rPr lang="en-US" sz="1200" dirty="0">
                <a:solidFill>
                  <a:schemeClr val="accent1"/>
                </a:solidFill>
                <a:latin typeface="Bahnschrift Light SemiCondensed"/>
                <a:ea typeface="+mj-ea"/>
                <a:cs typeface="+mj-cs"/>
              </a:rPr>
              <a:t>in spatial context;</a:t>
            </a:r>
          </a:p>
          <a:p>
            <a:pPr lvl="1">
              <a:lnSpc>
                <a:spcPct val="170000"/>
              </a:lnSpc>
              <a:buFont typeface="Wingdings" pitchFamily="2" charset="2"/>
              <a:buChar char="§"/>
            </a:pPr>
            <a:r>
              <a:rPr lang="en-US" sz="1200" dirty="0">
                <a:solidFill>
                  <a:schemeClr val="accent1"/>
                </a:solidFill>
                <a:latin typeface="Bahnschrift Light SemiCondensed"/>
                <a:ea typeface="+mj-ea"/>
                <a:cs typeface="+mj-cs"/>
              </a:rPr>
              <a:t>Improve the </a:t>
            </a:r>
            <a:r>
              <a:rPr lang="en-US" sz="1200" b="1" dirty="0">
                <a:solidFill>
                  <a:schemeClr val="accent1"/>
                </a:solidFill>
                <a:latin typeface="Bahnschrift Light SemiCondensed"/>
                <a:ea typeface="+mj-ea"/>
                <a:cs typeface="+mj-cs"/>
              </a:rPr>
              <a:t>data challenges</a:t>
            </a:r>
            <a:r>
              <a:rPr lang="en-US" sz="1200" dirty="0">
                <a:solidFill>
                  <a:schemeClr val="accent1"/>
                </a:solidFill>
                <a:latin typeface="Bahnschrift Light SemiCondensed"/>
                <a:ea typeface="+mj-ea"/>
                <a:cs typeface="+mj-cs"/>
              </a:rPr>
              <a:t> by the use and sharing of prepared </a:t>
            </a:r>
            <a:r>
              <a:rPr lang="en-US" sz="1200" b="1" dirty="0">
                <a:solidFill>
                  <a:schemeClr val="accent1"/>
                </a:solidFill>
                <a:latin typeface="Bahnschrift Light SemiCondensed"/>
                <a:ea typeface="+mj-ea"/>
                <a:cs typeface="+mj-cs"/>
              </a:rPr>
              <a:t>data cubes;</a:t>
            </a:r>
          </a:p>
          <a:p>
            <a:pPr lvl="1">
              <a:lnSpc>
                <a:spcPct val="170000"/>
              </a:lnSpc>
              <a:buFont typeface="Wingdings" pitchFamily="2" charset="2"/>
              <a:buChar char="§"/>
            </a:pPr>
            <a:r>
              <a:rPr lang="en-US" sz="1200" dirty="0">
                <a:solidFill>
                  <a:schemeClr val="accent1"/>
                </a:solidFill>
                <a:latin typeface="Bahnschrift Light SemiCondensed"/>
                <a:ea typeface="+mj-ea"/>
                <a:cs typeface="+mj-cs"/>
              </a:rPr>
              <a:t>Add to the </a:t>
            </a:r>
            <a:r>
              <a:rPr lang="en-US" sz="1200" b="1" dirty="0">
                <a:solidFill>
                  <a:schemeClr val="accent1"/>
                </a:solidFill>
                <a:latin typeface="Bahnschrift Light SemiCondensed"/>
                <a:ea typeface="+mj-ea"/>
                <a:cs typeface="+mj-cs"/>
              </a:rPr>
              <a:t>current knowledge </a:t>
            </a:r>
            <a:r>
              <a:rPr lang="en-US" sz="1200" dirty="0">
                <a:solidFill>
                  <a:schemeClr val="accent1"/>
                </a:solidFill>
                <a:latin typeface="Bahnschrift Light SemiCondensed"/>
                <a:ea typeface="+mj-ea"/>
                <a:cs typeface="+mj-cs"/>
              </a:rPr>
              <a:t>base by cooperating with </a:t>
            </a:r>
            <a:r>
              <a:rPr lang="en-US" sz="1200" b="1" dirty="0">
                <a:solidFill>
                  <a:schemeClr val="accent1"/>
                </a:solidFill>
                <a:latin typeface="Bahnschrift Light SemiCondensed"/>
                <a:ea typeface="+mj-ea"/>
                <a:cs typeface="+mj-cs"/>
              </a:rPr>
              <a:t>domain experts;</a:t>
            </a:r>
          </a:p>
          <a:p>
            <a:pPr lvl="1">
              <a:lnSpc>
                <a:spcPct val="170000"/>
              </a:lnSpc>
              <a:buFont typeface="Wingdings" pitchFamily="2" charset="2"/>
              <a:buChar char="§"/>
            </a:pPr>
            <a:r>
              <a:rPr lang="en-US" sz="1200" dirty="0">
                <a:solidFill>
                  <a:schemeClr val="accent1"/>
                </a:solidFill>
                <a:latin typeface="Bahnschrift Light SemiCondensed"/>
                <a:ea typeface="+mj-ea"/>
                <a:cs typeface="+mj-cs"/>
              </a:rPr>
              <a:t>Ultimately assisting stakeholders in selecting more </a:t>
            </a:r>
            <a:r>
              <a:rPr lang="en-US" sz="1200" b="1" dirty="0">
                <a:solidFill>
                  <a:schemeClr val="accent1"/>
                </a:solidFill>
                <a:latin typeface="Bahnschrift Light SemiCondensed"/>
                <a:ea typeface="+mj-ea"/>
                <a:cs typeface="+mj-cs"/>
              </a:rPr>
              <a:t>nature-inclusive practices promoting biodiversity.</a:t>
            </a:r>
            <a:endParaRPr lang="en-US" sz="1200" b="1" dirty="0">
              <a:solidFill>
                <a:schemeClr val="accent1"/>
              </a:solidFill>
              <a:latin typeface="Bahnschrift Light SemiCondensed" panose="020B0502040204020203" pitchFamily="34" charset="0"/>
              <a:ea typeface="+mj-ea"/>
              <a:cs typeface="+mj-cs"/>
            </a:endParaRPr>
          </a:p>
          <a:p>
            <a:pPr>
              <a:lnSpc>
                <a:spcPct val="170000"/>
              </a:lnSpc>
              <a:buFont typeface="Wingdings" pitchFamily="2" charset="2"/>
              <a:buChar char="§"/>
            </a:pPr>
            <a:endParaRPr lang="en-US" sz="1800" dirty="0">
              <a:solidFill>
                <a:srgbClr val="0070C0"/>
              </a:solidFill>
              <a:latin typeface="Bahnschrift Light SemiCondensed" panose="020B0502040204020203" pitchFamily="34" charset="0"/>
              <a:ea typeface="+mj-ea"/>
              <a:cs typeface="+mj-cs"/>
            </a:endParaRPr>
          </a:p>
          <a:p>
            <a:pPr>
              <a:lnSpc>
                <a:spcPct val="170000"/>
              </a:lnSpc>
              <a:buFont typeface="Wingdings" pitchFamily="2" charset="2"/>
              <a:buChar char="§"/>
            </a:pPr>
            <a:endParaRPr lang="en-US" sz="2000" dirty="0">
              <a:latin typeface="Bahnschrift SemiCondensed" panose="020B0502040204020203" pitchFamily="34" charset="0"/>
            </a:endParaRPr>
          </a:p>
        </p:txBody>
      </p:sp>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540248" y="567213"/>
            <a:ext cx="9346702" cy="964407"/>
          </a:xfrm>
        </p:spPr>
        <p:txBody>
          <a:bodyPr>
            <a:normAutofit fontScale="90000"/>
          </a:bodyPr>
          <a:lstStyle/>
          <a:p>
            <a:r>
              <a:rPr lang="en-US" sz="3600" dirty="0">
                <a:solidFill>
                  <a:srgbClr val="0C4D6A"/>
                </a:solidFill>
                <a:latin typeface="Bahnschrift SemiBold Condensed" panose="020B0502040204020203" pitchFamily="34" charset="0"/>
              </a:rPr>
              <a:t>Background on the Use Case: What problem does it aim to solve? </a:t>
            </a:r>
          </a:p>
        </p:txBody>
      </p:sp>
      <p:pic>
        <p:nvPicPr>
          <p:cNvPr id="8" name="Picture 7">
            <a:extLst>
              <a:ext uri="{FF2B5EF4-FFF2-40B4-BE49-F238E27FC236}">
                <a16:creationId xmlns:a16="http://schemas.microsoft.com/office/drawing/2014/main" id="{19C534B9-A62D-467D-964B-0E940655955F}"/>
              </a:ext>
            </a:extLst>
          </p:cNvPr>
          <p:cNvPicPr>
            <a:picLocks noChangeAspect="1"/>
          </p:cNvPicPr>
          <p:nvPr/>
        </p:nvPicPr>
        <p:blipFill>
          <a:blip r:embed="rId4"/>
          <a:stretch>
            <a:fillRect/>
          </a:stretch>
        </p:blipFill>
        <p:spPr>
          <a:xfrm>
            <a:off x="9185589" y="2135849"/>
            <a:ext cx="2816529" cy="3929255"/>
          </a:xfrm>
          <a:prstGeom prst="rect">
            <a:avLst/>
          </a:prstGeom>
        </p:spPr>
      </p:pic>
    </p:spTree>
    <p:extLst>
      <p:ext uri="{BB962C8B-B14F-4D97-AF65-F5344CB8AC3E}">
        <p14:creationId xmlns:p14="http://schemas.microsoft.com/office/powerpoint/2010/main" val="4138550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540248" y="391771"/>
            <a:ext cx="6953371" cy="1325563"/>
          </a:xfrm>
        </p:spPr>
        <p:txBody>
          <a:bodyPr>
            <a:normAutofit/>
          </a:bodyPr>
          <a:lstStyle/>
          <a:p>
            <a:r>
              <a:rPr lang="en-US" sz="3600" dirty="0">
                <a:solidFill>
                  <a:srgbClr val="0C4D6A"/>
                </a:solidFill>
                <a:latin typeface="Bahnschrift SemiBold Condensed" panose="020B0502040204020203" pitchFamily="34" charset="0"/>
              </a:rPr>
              <a:t>What is the Use Case about?</a:t>
            </a:r>
          </a:p>
        </p:txBody>
      </p:sp>
      <p:pic>
        <p:nvPicPr>
          <p:cNvPr id="8" name="Picture 2" descr="Visual search query image">
            <a:extLst>
              <a:ext uri="{FF2B5EF4-FFF2-40B4-BE49-F238E27FC236}">
                <a16:creationId xmlns:a16="http://schemas.microsoft.com/office/drawing/2014/main" id="{A315B05C-4953-4749-9FAE-4CA44B10FCB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329" r="47350"/>
          <a:stretch/>
        </p:blipFill>
        <p:spPr bwMode="auto">
          <a:xfrm>
            <a:off x="7632700" y="0"/>
            <a:ext cx="45593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A3E32BCD-9AFB-9845-8308-48D1FC42DECD}"/>
              </a:ext>
            </a:extLst>
          </p:cNvPr>
          <p:cNvSpPr>
            <a:spLocks noGrp="1"/>
          </p:cNvSpPr>
          <p:nvPr>
            <p:ph idx="1"/>
          </p:nvPr>
        </p:nvSpPr>
        <p:spPr>
          <a:xfrm>
            <a:off x="540248" y="1747129"/>
            <a:ext cx="6953371" cy="4763135"/>
          </a:xfrm>
        </p:spPr>
        <p:txBody>
          <a:bodyPr vert="horz" lIns="91440" tIns="45720" rIns="91440" bIns="45720" rtlCol="0" anchor="t">
            <a:noAutofit/>
          </a:bodyPr>
          <a:lstStyle/>
          <a:p>
            <a:pPr>
              <a:lnSpc>
                <a:spcPct val="150000"/>
              </a:lnSpc>
              <a:buFont typeface="Wingdings" pitchFamily="2" charset="2"/>
              <a:buChar char="§"/>
            </a:pPr>
            <a:r>
              <a:rPr lang="en-US" sz="1400" dirty="0">
                <a:solidFill>
                  <a:schemeClr val="accent1"/>
                </a:solidFill>
                <a:latin typeface="Bahnschrift Light SemiCondensed"/>
                <a:ea typeface="+mj-ea"/>
                <a:cs typeface="+mj-cs"/>
              </a:rPr>
              <a:t>For a sample </a:t>
            </a:r>
            <a:r>
              <a:rPr lang="en-US" sz="1400" b="1" dirty="0">
                <a:solidFill>
                  <a:schemeClr val="accent1"/>
                </a:solidFill>
                <a:latin typeface="Bahnschrift Light SemiCondensed"/>
                <a:ea typeface="+mj-ea"/>
                <a:cs typeface="+mj-cs"/>
              </a:rPr>
              <a:t>study region, </a:t>
            </a:r>
            <a:r>
              <a:rPr lang="en-US" sz="1400" dirty="0">
                <a:solidFill>
                  <a:schemeClr val="accent1"/>
                </a:solidFill>
                <a:latin typeface="Bahnschrift Light SemiCondensed"/>
                <a:ea typeface="+mj-ea"/>
                <a:cs typeface="+mj-cs"/>
              </a:rPr>
              <a:t>we will </a:t>
            </a:r>
            <a:r>
              <a:rPr lang="en-US" sz="1400" b="1" dirty="0">
                <a:solidFill>
                  <a:schemeClr val="accent1"/>
                </a:solidFill>
                <a:latin typeface="Bahnschrift Light SemiCondensed"/>
                <a:ea typeface="+mj-ea"/>
                <a:cs typeface="+mj-cs"/>
              </a:rPr>
              <a:t>acquire relevant datasets </a:t>
            </a:r>
            <a:r>
              <a:rPr lang="en-US" sz="1400" dirty="0">
                <a:solidFill>
                  <a:schemeClr val="accent1"/>
                </a:solidFill>
                <a:latin typeface="Bahnschrift Light SemiCondensed"/>
                <a:ea typeface="+mj-ea"/>
                <a:cs typeface="+mj-cs"/>
              </a:rPr>
              <a:t>on agricultural land management, species occurrences (e.g. for selected bird species, herb rich grasslands), remote sensing data, derived indicators of agricultural activities and environmental data.</a:t>
            </a:r>
          </a:p>
          <a:p>
            <a:pPr>
              <a:lnSpc>
                <a:spcPct val="150000"/>
              </a:lnSpc>
              <a:buFont typeface="Wingdings" pitchFamily="2" charset="2"/>
              <a:buChar char="§"/>
            </a:pPr>
            <a:r>
              <a:rPr lang="en-US" sz="1400" dirty="0">
                <a:solidFill>
                  <a:schemeClr val="accent1"/>
                </a:solidFill>
                <a:latin typeface="Bahnschrift Light SemiCondensed"/>
                <a:ea typeface="+mj-ea"/>
                <a:cs typeface="+mj-cs"/>
              </a:rPr>
              <a:t>When the data is </a:t>
            </a:r>
            <a:r>
              <a:rPr lang="en-US" sz="1400" b="1" dirty="0">
                <a:solidFill>
                  <a:schemeClr val="accent1"/>
                </a:solidFill>
                <a:latin typeface="Bahnschrift Light SemiCondensed"/>
                <a:ea typeface="+mj-ea"/>
                <a:cs typeface="+mj-cs"/>
              </a:rPr>
              <a:t>loaded in data cubes</a:t>
            </a:r>
            <a:r>
              <a:rPr lang="en-US" sz="1400" dirty="0">
                <a:solidFill>
                  <a:schemeClr val="accent1"/>
                </a:solidFill>
                <a:latin typeface="Bahnschrift Light SemiCondensed"/>
                <a:ea typeface="+mj-ea"/>
                <a:cs typeface="+mj-cs"/>
              </a:rPr>
              <a:t>, based on data characteristics and availability we will iteratively perform various </a:t>
            </a:r>
            <a:r>
              <a:rPr lang="en-US" sz="1400" b="1" dirty="0">
                <a:solidFill>
                  <a:schemeClr val="accent1"/>
                </a:solidFill>
                <a:latin typeface="Bahnschrift Light SemiCondensed"/>
                <a:ea typeface="+mj-ea"/>
                <a:cs typeface="+mj-cs"/>
              </a:rPr>
              <a:t>machine learning experiments</a:t>
            </a:r>
            <a:r>
              <a:rPr lang="en-US" sz="1400" dirty="0">
                <a:solidFill>
                  <a:schemeClr val="accent1"/>
                </a:solidFill>
                <a:latin typeface="Bahnschrift Light SemiCondensed"/>
                <a:ea typeface="+mj-ea"/>
                <a:cs typeface="+mj-cs"/>
              </a:rPr>
              <a:t> using features (and labels) selected from the data cubes, and create (ensembles) of AI models and processing pipelines that give the best possible results.</a:t>
            </a:r>
          </a:p>
          <a:p>
            <a:pPr>
              <a:lnSpc>
                <a:spcPct val="150000"/>
              </a:lnSpc>
              <a:buFont typeface="Wingdings" pitchFamily="2" charset="2"/>
              <a:buChar char="§"/>
            </a:pPr>
            <a:r>
              <a:rPr lang="en-US" sz="1400" dirty="0">
                <a:solidFill>
                  <a:schemeClr val="accent1"/>
                </a:solidFill>
                <a:latin typeface="Bahnschrift Light SemiCondensed"/>
                <a:ea typeface="+mj-ea"/>
                <a:cs typeface="+mj-cs"/>
              </a:rPr>
              <a:t>When needed, methods for </a:t>
            </a:r>
            <a:r>
              <a:rPr lang="en-US" sz="1400" b="1" dirty="0">
                <a:solidFill>
                  <a:schemeClr val="accent1"/>
                </a:solidFill>
                <a:latin typeface="Bahnschrift Light SemiCondensed"/>
                <a:ea typeface="+mj-ea"/>
                <a:cs typeface="+mj-cs"/>
              </a:rPr>
              <a:t>data gap filling and enhancement</a:t>
            </a:r>
            <a:r>
              <a:rPr lang="en-US" sz="1400" dirty="0">
                <a:solidFill>
                  <a:schemeClr val="accent1"/>
                </a:solidFill>
                <a:latin typeface="Bahnschrift Light SemiCondensed"/>
                <a:ea typeface="+mj-ea"/>
                <a:cs typeface="+mj-cs"/>
              </a:rPr>
              <a:t> will be developed and applied.</a:t>
            </a:r>
          </a:p>
          <a:p>
            <a:pPr>
              <a:lnSpc>
                <a:spcPct val="150000"/>
              </a:lnSpc>
              <a:buFont typeface="Wingdings" pitchFamily="2" charset="2"/>
              <a:buChar char="§"/>
            </a:pPr>
            <a:r>
              <a:rPr lang="en-US" sz="1400" dirty="0">
                <a:solidFill>
                  <a:schemeClr val="accent1"/>
                </a:solidFill>
                <a:latin typeface="Bahnschrift Light SemiCondensed"/>
                <a:ea typeface="+mj-ea"/>
                <a:cs typeface="+mj-cs"/>
              </a:rPr>
              <a:t>The models and processing pipelines will be </a:t>
            </a:r>
            <a:r>
              <a:rPr lang="en-US" sz="1400" b="1" dirty="0">
                <a:solidFill>
                  <a:schemeClr val="accent1"/>
                </a:solidFill>
                <a:latin typeface="Bahnschrift Light SemiCondensed"/>
                <a:ea typeface="+mj-ea"/>
                <a:cs typeface="+mj-cs"/>
              </a:rPr>
              <a:t>shared and used in web clients</a:t>
            </a:r>
            <a:r>
              <a:rPr lang="en-US" sz="1400" dirty="0">
                <a:solidFill>
                  <a:schemeClr val="accent1"/>
                </a:solidFill>
                <a:latin typeface="Bahnschrift Light SemiCondensed"/>
                <a:ea typeface="+mj-ea"/>
                <a:cs typeface="+mj-cs"/>
              </a:rPr>
              <a:t> that stakeholders can access.</a:t>
            </a:r>
          </a:p>
          <a:p>
            <a:pPr>
              <a:lnSpc>
                <a:spcPct val="150000"/>
              </a:lnSpc>
              <a:buFont typeface="Wingdings" pitchFamily="2" charset="2"/>
              <a:buChar char="§"/>
            </a:pPr>
            <a:r>
              <a:rPr lang="en-US" sz="1400" dirty="0">
                <a:solidFill>
                  <a:schemeClr val="accent1"/>
                </a:solidFill>
                <a:latin typeface="Bahnschrift Light SemiCondensed"/>
                <a:ea typeface="+mj-ea"/>
                <a:cs typeface="+mj-cs"/>
              </a:rPr>
              <a:t>All steps above will be </a:t>
            </a:r>
            <a:r>
              <a:rPr lang="en-US" sz="1400" b="1" dirty="0">
                <a:solidFill>
                  <a:schemeClr val="accent1"/>
                </a:solidFill>
                <a:latin typeface="Bahnschrift Light SemiCondensed"/>
                <a:ea typeface="+mj-ea"/>
                <a:cs typeface="+mj-cs"/>
              </a:rPr>
              <a:t>iterated</a:t>
            </a:r>
            <a:r>
              <a:rPr lang="en-US" sz="1400" dirty="0">
                <a:solidFill>
                  <a:schemeClr val="accent1"/>
                </a:solidFill>
                <a:latin typeface="Bahnschrift Light SemiCondensed"/>
                <a:ea typeface="+mj-ea"/>
                <a:cs typeface="+mj-cs"/>
              </a:rPr>
              <a:t> to adjust for learned insights, feedback from stakeholders, availability of new data, </a:t>
            </a:r>
            <a:r>
              <a:rPr lang="en-US" sz="1400" b="1" dirty="0">
                <a:solidFill>
                  <a:schemeClr val="accent1"/>
                </a:solidFill>
                <a:latin typeface="Bahnschrift Light SemiCondensed"/>
                <a:ea typeface="+mj-ea"/>
                <a:cs typeface="+mj-cs"/>
              </a:rPr>
              <a:t>additional regions and national extent</a:t>
            </a:r>
            <a:r>
              <a:rPr lang="en-US" sz="1400" dirty="0">
                <a:solidFill>
                  <a:schemeClr val="accent1"/>
                </a:solidFill>
                <a:latin typeface="Bahnschrift Light SemiCondensed"/>
                <a:ea typeface="+mj-ea"/>
                <a:cs typeface="+mj-cs"/>
              </a:rPr>
              <a:t>.</a:t>
            </a:r>
          </a:p>
          <a:p>
            <a:pPr marR="0" lvl="0" algn="l" defTabSz="914400" rtl="0" eaLnBrk="1" fontAlgn="auto" latinLnBrk="0" hangingPunct="1">
              <a:lnSpc>
                <a:spcPct val="100000"/>
              </a:lnSpc>
              <a:spcBef>
                <a:spcPts val="0"/>
              </a:spcBef>
              <a:spcAft>
                <a:spcPts val="0"/>
              </a:spcAft>
              <a:buClrTx/>
              <a:buSzTx/>
              <a:buFont typeface="Wingdings" pitchFamily="2" charset="2"/>
              <a:buChar char="§"/>
              <a:tabLst/>
              <a:defRPr/>
            </a:pPr>
            <a:endParaRPr lang="en-US" sz="1600" dirty="0">
              <a:solidFill>
                <a:schemeClr val="accent1"/>
              </a:solidFill>
              <a:highlight>
                <a:srgbClr val="FFFF00"/>
              </a:highlight>
              <a:latin typeface="Bahnschrift Light SemiCondensed"/>
              <a:ea typeface="+mj-ea"/>
              <a:cs typeface="+mj-cs"/>
            </a:endParaRPr>
          </a:p>
          <a:p>
            <a:pPr>
              <a:lnSpc>
                <a:spcPct val="100000"/>
              </a:lnSpc>
              <a:buFont typeface="Wingdings" pitchFamily="2" charset="2"/>
              <a:buChar char="§"/>
            </a:pPr>
            <a:endParaRPr lang="en-US" sz="1600" dirty="0">
              <a:solidFill>
                <a:schemeClr val="accent1"/>
              </a:solidFill>
              <a:cs typeface="Calibri"/>
            </a:endParaRPr>
          </a:p>
          <a:p>
            <a:pPr>
              <a:lnSpc>
                <a:spcPct val="100000"/>
              </a:lnSpc>
              <a:buFont typeface="Wingdings" pitchFamily="2" charset="2"/>
              <a:buChar char="§"/>
            </a:pPr>
            <a:endParaRPr lang="en-US" sz="1800" dirty="0">
              <a:solidFill>
                <a:schemeClr val="accent1"/>
              </a:solidFill>
              <a:latin typeface="Bahnschrift Light SemiCondensed" panose="020B0502040204020203" pitchFamily="34" charset="0"/>
              <a:ea typeface="+mj-ea"/>
              <a:cs typeface="+mj-cs"/>
            </a:endParaRPr>
          </a:p>
          <a:p>
            <a:pPr>
              <a:lnSpc>
                <a:spcPct val="100000"/>
              </a:lnSpc>
              <a:buFont typeface="Wingdings" pitchFamily="2" charset="2"/>
              <a:buChar char="§"/>
            </a:pPr>
            <a:endParaRPr lang="en-US" sz="2000" dirty="0">
              <a:solidFill>
                <a:schemeClr val="accent1"/>
              </a:solidFill>
              <a:latin typeface="Bahnschrift SemiCondensed" panose="020B0502040204020203" pitchFamily="34" charset="0"/>
            </a:endParaRPr>
          </a:p>
        </p:txBody>
      </p:sp>
      <p:pic>
        <p:nvPicPr>
          <p:cNvPr id="2" name="Picture 1">
            <a:extLst>
              <a:ext uri="{FF2B5EF4-FFF2-40B4-BE49-F238E27FC236}">
                <a16:creationId xmlns:a16="http://schemas.microsoft.com/office/drawing/2014/main" id="{AB841F1A-1887-646A-6BEE-65644B7BDD38}"/>
              </a:ext>
            </a:extLst>
          </p:cNvPr>
          <p:cNvPicPr>
            <a:picLocks noChangeAspect="1"/>
          </p:cNvPicPr>
          <p:nvPr/>
        </p:nvPicPr>
        <p:blipFill rotWithShape="1">
          <a:blip r:embed="rId5"/>
          <a:srcRect t="64739" r="13295"/>
          <a:stretch/>
        </p:blipFill>
        <p:spPr>
          <a:xfrm>
            <a:off x="0" y="6346370"/>
            <a:ext cx="7632700" cy="511629"/>
          </a:xfrm>
          <a:prstGeom prst="rect">
            <a:avLst/>
          </a:prstGeom>
        </p:spPr>
      </p:pic>
    </p:spTree>
    <p:extLst>
      <p:ext uri="{BB962C8B-B14F-4D97-AF65-F5344CB8AC3E}">
        <p14:creationId xmlns:p14="http://schemas.microsoft.com/office/powerpoint/2010/main" val="3836147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94A284-6E26-4D87-820F-BF1C3F27B2BF}"/>
              </a:ext>
            </a:extLst>
          </p:cNvPr>
          <p:cNvSpPr>
            <a:spLocks noGrp="1"/>
          </p:cNvSpPr>
          <p:nvPr>
            <p:ph idx="1"/>
          </p:nvPr>
        </p:nvSpPr>
        <p:spPr>
          <a:xfrm>
            <a:off x="540248" y="1690687"/>
            <a:ext cx="10515600" cy="4039193"/>
          </a:xfrm>
        </p:spPr>
        <p:txBody>
          <a:bodyPr vert="horz" lIns="91440" tIns="45720" rIns="91440" bIns="45720" rtlCol="0" anchor="t">
            <a:normAutofit/>
          </a:bodyPr>
          <a:lstStyle/>
          <a:p>
            <a:pPr marL="0" indent="0">
              <a:buNone/>
            </a:pPr>
            <a:endParaRPr lang="en-US" sz="1800" b="1" dirty="0">
              <a:latin typeface="Bahnschrift Light SemiCondensed" panose="020B0502040204020203" pitchFamily="34" charset="0"/>
            </a:endParaRPr>
          </a:p>
          <a:p>
            <a:pPr marL="0" indent="0">
              <a:buNone/>
            </a:pPr>
            <a:endParaRPr lang="en-US" sz="2000" dirty="0">
              <a:latin typeface="Bahnschrift SemiCondensed" panose="020B0502040204020203" pitchFamily="34" charset="0"/>
            </a:endParaRPr>
          </a:p>
        </p:txBody>
      </p:sp>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540248" y="391771"/>
            <a:ext cx="6953371" cy="1325563"/>
          </a:xfrm>
        </p:spPr>
        <p:txBody>
          <a:bodyPr>
            <a:normAutofit/>
          </a:bodyPr>
          <a:lstStyle/>
          <a:p>
            <a:r>
              <a:rPr lang="en-US" sz="3600" dirty="0">
                <a:solidFill>
                  <a:srgbClr val="0C4D6A"/>
                </a:solidFill>
                <a:latin typeface="Bahnschrift SemiBold Condensed" panose="020B0502040204020203" pitchFamily="34" charset="0"/>
              </a:rPr>
              <a:t>What are the expected results?</a:t>
            </a:r>
          </a:p>
        </p:txBody>
      </p:sp>
      <p:sp>
        <p:nvSpPr>
          <p:cNvPr id="2" name="Content Placeholder 2">
            <a:extLst>
              <a:ext uri="{FF2B5EF4-FFF2-40B4-BE49-F238E27FC236}">
                <a16:creationId xmlns:a16="http://schemas.microsoft.com/office/drawing/2014/main" id="{03BCD408-C4DD-C894-B489-732EDF5F5637}"/>
              </a:ext>
            </a:extLst>
          </p:cNvPr>
          <p:cNvSpPr txBox="1">
            <a:spLocks/>
          </p:cNvSpPr>
          <p:nvPr/>
        </p:nvSpPr>
        <p:spPr>
          <a:xfrm>
            <a:off x="540248" y="1747130"/>
            <a:ext cx="10515600" cy="435133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70000"/>
              </a:lnSpc>
              <a:buFont typeface="Wingdings" pitchFamily="2" charset="2"/>
              <a:buChar char="§"/>
            </a:pPr>
            <a:r>
              <a:rPr lang="en-US" sz="1800" dirty="0">
                <a:solidFill>
                  <a:srgbClr val="0070C0"/>
                </a:solidFill>
                <a:latin typeface="Bahnschrift Light SemiCondensed" panose="020B0502040204020203" pitchFamily="34" charset="0"/>
                <a:ea typeface="+mj-ea"/>
                <a:cs typeface="+mj-cs"/>
              </a:rPr>
              <a:t>Improved knowledge about the relations between different agricultural practices and biodiversity</a:t>
            </a:r>
          </a:p>
          <a:p>
            <a:pPr lvl="1">
              <a:lnSpc>
                <a:spcPct val="170000"/>
              </a:lnSpc>
              <a:buFont typeface="Wingdings" pitchFamily="2" charset="2"/>
              <a:buChar char="§"/>
            </a:pPr>
            <a:r>
              <a:rPr lang="en-US" sz="1400" dirty="0">
                <a:solidFill>
                  <a:srgbClr val="0070C0"/>
                </a:solidFill>
                <a:latin typeface="Bahnschrift Light SemiCondensed" panose="020B0502040204020203" pitchFamily="34" charset="0"/>
                <a:ea typeface="+mj-ea"/>
                <a:cs typeface="+mj-cs"/>
              </a:rPr>
              <a:t>Using new innovative data oriented approach which is consistent at large scales </a:t>
            </a:r>
          </a:p>
          <a:p>
            <a:pPr>
              <a:lnSpc>
                <a:spcPct val="170000"/>
              </a:lnSpc>
              <a:buFont typeface="Wingdings" pitchFamily="2" charset="2"/>
              <a:buChar char="§"/>
            </a:pPr>
            <a:r>
              <a:rPr lang="en-US" sz="1800" dirty="0">
                <a:solidFill>
                  <a:srgbClr val="0070C0"/>
                </a:solidFill>
                <a:latin typeface="Bahnschrift Light SemiCondensed" panose="020B0502040204020203" pitchFamily="34" charset="0"/>
                <a:ea typeface="+mj-ea"/>
                <a:cs typeface="+mj-cs"/>
              </a:rPr>
              <a:t>F.A.I.R. Analysis Ready datasets for re-use by stakeholders</a:t>
            </a:r>
          </a:p>
          <a:p>
            <a:pPr lvl="1">
              <a:lnSpc>
                <a:spcPct val="170000"/>
              </a:lnSpc>
              <a:buFont typeface="Wingdings" pitchFamily="2" charset="2"/>
              <a:buChar char="§"/>
            </a:pPr>
            <a:r>
              <a:rPr lang="en-US" sz="1400" dirty="0">
                <a:solidFill>
                  <a:srgbClr val="0070C0"/>
                </a:solidFill>
                <a:latin typeface="Bahnschrift Light SemiCondensed" panose="020B0502040204020203" pitchFamily="34" charset="0"/>
                <a:ea typeface="+mj-ea"/>
                <a:cs typeface="+mj-cs"/>
              </a:rPr>
              <a:t>Preferably open, but restricted when needed</a:t>
            </a:r>
          </a:p>
          <a:p>
            <a:pPr>
              <a:lnSpc>
                <a:spcPct val="170000"/>
              </a:lnSpc>
              <a:buFont typeface="Wingdings" pitchFamily="2" charset="2"/>
              <a:buChar char="§"/>
            </a:pPr>
            <a:r>
              <a:rPr lang="en-US" sz="1800" dirty="0">
                <a:solidFill>
                  <a:srgbClr val="0070C0"/>
                </a:solidFill>
                <a:latin typeface="Bahnschrift Light SemiCondensed" panose="020B0502040204020203" pitchFamily="34" charset="0"/>
                <a:ea typeface="+mj-ea"/>
                <a:cs typeface="+mj-cs"/>
              </a:rPr>
              <a:t>Trustworthy AI models, and data processing pipelines</a:t>
            </a:r>
          </a:p>
          <a:p>
            <a:pPr lvl="1">
              <a:lnSpc>
                <a:spcPct val="170000"/>
              </a:lnSpc>
              <a:buFont typeface="Wingdings" pitchFamily="2" charset="2"/>
              <a:buChar char="§"/>
            </a:pPr>
            <a:r>
              <a:rPr lang="en-US" sz="1400" dirty="0">
                <a:solidFill>
                  <a:srgbClr val="0070C0"/>
                </a:solidFill>
                <a:latin typeface="Bahnschrift Light SemiCondensed" panose="020B0502040204020203" pitchFamily="34" charset="0"/>
                <a:ea typeface="+mj-ea"/>
                <a:cs typeface="+mj-cs"/>
              </a:rPr>
              <a:t>Shared via </a:t>
            </a:r>
            <a:r>
              <a:rPr lang="en-US" sz="1400" dirty="0" err="1">
                <a:solidFill>
                  <a:srgbClr val="0070C0"/>
                </a:solidFill>
                <a:latin typeface="Bahnschrift Light SemiCondensed" panose="020B0502040204020203" pitchFamily="34" charset="0"/>
                <a:ea typeface="+mj-ea"/>
                <a:cs typeface="+mj-cs"/>
              </a:rPr>
              <a:t>FAIRiCUBE</a:t>
            </a:r>
            <a:r>
              <a:rPr lang="en-US" sz="1400" dirty="0">
                <a:solidFill>
                  <a:srgbClr val="0070C0"/>
                </a:solidFill>
                <a:latin typeface="Bahnschrift Light SemiCondensed" panose="020B0502040204020203" pitchFamily="34" charset="0"/>
                <a:ea typeface="+mj-ea"/>
                <a:cs typeface="+mj-cs"/>
              </a:rPr>
              <a:t> hub, GitHub, and other channels</a:t>
            </a:r>
          </a:p>
          <a:p>
            <a:pPr>
              <a:lnSpc>
                <a:spcPct val="170000"/>
              </a:lnSpc>
              <a:buFont typeface="Wingdings" pitchFamily="2" charset="2"/>
              <a:buChar char="§"/>
            </a:pPr>
            <a:r>
              <a:rPr lang="en-US" sz="1800" dirty="0">
                <a:solidFill>
                  <a:srgbClr val="0070C0"/>
                </a:solidFill>
                <a:latin typeface="Bahnschrift Light SemiCondensed" panose="020B0502040204020203" pitchFamily="34" charset="0"/>
                <a:ea typeface="+mj-ea"/>
                <a:cs typeface="+mj-cs"/>
              </a:rPr>
              <a:t>Deployed concept applications (web clients on </a:t>
            </a:r>
            <a:r>
              <a:rPr lang="en-US" sz="1800" dirty="0" err="1">
                <a:solidFill>
                  <a:srgbClr val="0070C0"/>
                </a:solidFill>
                <a:latin typeface="Bahnschrift Light SemiCondensed" panose="020B0502040204020203" pitchFamily="34" charset="0"/>
                <a:ea typeface="+mj-ea"/>
                <a:cs typeface="+mj-cs"/>
              </a:rPr>
              <a:t>EOx</a:t>
            </a:r>
            <a:r>
              <a:rPr lang="en-US" sz="1800" dirty="0">
                <a:solidFill>
                  <a:srgbClr val="0070C0"/>
                </a:solidFill>
                <a:latin typeface="Bahnschrift Light SemiCondensed" panose="020B0502040204020203" pitchFamily="34" charset="0"/>
                <a:ea typeface="+mj-ea"/>
                <a:cs typeface="+mj-cs"/>
              </a:rPr>
              <a:t>) for stakeholders to use</a:t>
            </a:r>
          </a:p>
          <a:p>
            <a:pPr>
              <a:lnSpc>
                <a:spcPct val="170000"/>
              </a:lnSpc>
              <a:buFont typeface="Wingdings" pitchFamily="2" charset="2"/>
              <a:buChar char="§"/>
            </a:pPr>
            <a:r>
              <a:rPr lang="en-US" sz="1800" dirty="0">
                <a:solidFill>
                  <a:srgbClr val="0070C0"/>
                </a:solidFill>
                <a:latin typeface="Bahnschrift Light SemiCondensed" panose="020B0502040204020203" pitchFamily="34" charset="0"/>
                <a:ea typeface="+mj-ea"/>
                <a:cs typeface="+mj-cs"/>
              </a:rPr>
              <a:t>Increased awareness about data cubes and AI by domain stakeholders</a:t>
            </a:r>
          </a:p>
          <a:p>
            <a:pPr lvl="1">
              <a:lnSpc>
                <a:spcPct val="170000"/>
              </a:lnSpc>
              <a:buFont typeface="Wingdings" pitchFamily="2" charset="2"/>
              <a:buChar char="§"/>
            </a:pPr>
            <a:r>
              <a:rPr lang="en-US" sz="1400" dirty="0">
                <a:solidFill>
                  <a:srgbClr val="0070C0"/>
                </a:solidFill>
                <a:latin typeface="Bahnschrift Light SemiCondensed" panose="020B0502040204020203" pitchFamily="34" charset="0"/>
                <a:ea typeface="+mj-ea"/>
                <a:cs typeface="+mj-cs"/>
              </a:rPr>
              <a:t>Both on the smart agriculture and biodiversity side</a:t>
            </a:r>
          </a:p>
          <a:p>
            <a:pPr>
              <a:lnSpc>
                <a:spcPct val="170000"/>
              </a:lnSpc>
              <a:buFont typeface="Wingdings" pitchFamily="2" charset="2"/>
              <a:buChar char="§"/>
            </a:pPr>
            <a:endParaRPr lang="en-US" sz="2000" dirty="0">
              <a:latin typeface="Bahnschrift SemiCondensed" panose="020B0502040204020203" pitchFamily="34" charset="0"/>
            </a:endParaRPr>
          </a:p>
        </p:txBody>
      </p:sp>
      <p:pic>
        <p:nvPicPr>
          <p:cNvPr id="11" name="Picture Placeholder 6">
            <a:extLst>
              <a:ext uri="{FF2B5EF4-FFF2-40B4-BE49-F238E27FC236}">
                <a16:creationId xmlns:a16="http://schemas.microsoft.com/office/drawing/2014/main" id="{0C48BC38-0188-0DA9-FCE2-8F42C52CA01D}"/>
              </a:ext>
            </a:extLst>
          </p:cNvPr>
          <p:cNvPicPr>
            <a:picLocks noChangeAspect="1"/>
          </p:cNvPicPr>
          <p:nvPr/>
        </p:nvPicPr>
        <p:blipFill>
          <a:blip r:embed="rId4"/>
          <a:srcRect/>
          <a:stretch>
            <a:fillRect/>
          </a:stretch>
        </p:blipFill>
        <p:spPr>
          <a:xfrm>
            <a:off x="9361714" y="3429000"/>
            <a:ext cx="2673677" cy="2673677"/>
          </a:xfrm>
          <a:prstGeom prst="ellipse">
            <a:avLst/>
          </a:prstGeom>
        </p:spPr>
      </p:pic>
    </p:spTree>
    <p:extLst>
      <p:ext uri="{BB962C8B-B14F-4D97-AF65-F5344CB8AC3E}">
        <p14:creationId xmlns:p14="http://schemas.microsoft.com/office/powerpoint/2010/main" val="4025674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540249" y="572929"/>
            <a:ext cx="8063820" cy="681106"/>
          </a:xfrm>
        </p:spPr>
        <p:txBody>
          <a:bodyPr>
            <a:normAutofit/>
          </a:bodyPr>
          <a:lstStyle/>
          <a:p>
            <a:r>
              <a:rPr lang="en-US" sz="3600">
                <a:solidFill>
                  <a:srgbClr val="0C4D6A"/>
                </a:solidFill>
                <a:latin typeface="Bahnschrift SemiBold Condensed" panose="020B0502040204020203" pitchFamily="34" charset="0"/>
              </a:rPr>
              <a:t>Which stakeholders will benefit from your results?</a:t>
            </a:r>
          </a:p>
        </p:txBody>
      </p:sp>
      <p:graphicFrame>
        <p:nvGraphicFramePr>
          <p:cNvPr id="8" name="Table 3">
            <a:extLst>
              <a:ext uri="{FF2B5EF4-FFF2-40B4-BE49-F238E27FC236}">
                <a16:creationId xmlns:a16="http://schemas.microsoft.com/office/drawing/2014/main" id="{614F432C-CF0F-4837-B699-51BC47298BC5}"/>
              </a:ext>
            </a:extLst>
          </p:cNvPr>
          <p:cNvGraphicFramePr>
            <a:graphicFrameLocks noGrp="1"/>
          </p:cNvGraphicFramePr>
          <p:nvPr>
            <p:extLst>
              <p:ext uri="{D42A27DB-BD31-4B8C-83A1-F6EECF244321}">
                <p14:modId xmlns:p14="http://schemas.microsoft.com/office/powerpoint/2010/main" val="3075151820"/>
              </p:ext>
            </p:extLst>
          </p:nvPr>
        </p:nvGraphicFramePr>
        <p:xfrm>
          <a:off x="725557" y="1916089"/>
          <a:ext cx="8384312" cy="2966720"/>
        </p:xfrm>
        <a:graphic>
          <a:graphicData uri="http://schemas.openxmlformats.org/drawingml/2006/table">
            <a:tbl>
              <a:tblPr firstRow="1" bandRow="1">
                <a:tableStyleId>{5940675A-B579-460E-94D1-54222C63F5DA}</a:tableStyleId>
              </a:tblPr>
              <a:tblGrid>
                <a:gridCol w="3149372">
                  <a:extLst>
                    <a:ext uri="{9D8B030D-6E8A-4147-A177-3AD203B41FA5}">
                      <a16:colId xmlns:a16="http://schemas.microsoft.com/office/drawing/2014/main" val="4067853263"/>
                    </a:ext>
                  </a:extLst>
                </a:gridCol>
                <a:gridCol w="2811780">
                  <a:extLst>
                    <a:ext uri="{9D8B030D-6E8A-4147-A177-3AD203B41FA5}">
                      <a16:colId xmlns:a16="http://schemas.microsoft.com/office/drawing/2014/main" val="3043735299"/>
                    </a:ext>
                  </a:extLst>
                </a:gridCol>
                <a:gridCol w="2423160">
                  <a:extLst>
                    <a:ext uri="{9D8B030D-6E8A-4147-A177-3AD203B41FA5}">
                      <a16:colId xmlns:a16="http://schemas.microsoft.com/office/drawing/2014/main" val="3962578715"/>
                    </a:ext>
                  </a:extLst>
                </a:gridCol>
              </a:tblGrid>
              <a:tr h="370840">
                <a:tc>
                  <a:txBody>
                    <a:bodyPr/>
                    <a:lstStyle/>
                    <a:p>
                      <a:r>
                        <a:rPr lang="nl-NL" dirty="0">
                          <a:solidFill>
                            <a:schemeClr val="bg1"/>
                          </a:solidFill>
                          <a:latin typeface="Bahnschrift SemiCondensed" panose="020B0502040204020203" pitchFamily="34" charset="0"/>
                        </a:rPr>
                        <a:t>Stakeholder type</a:t>
                      </a:r>
                      <a:endParaRPr lang="en-US" dirty="0">
                        <a:solidFill>
                          <a:schemeClr val="bg1"/>
                        </a:solidFill>
                        <a:latin typeface="Bahnschrift SemiCondensed" panose="020B0502040204020203" pitchFamily="34" charset="0"/>
                      </a:endParaRPr>
                    </a:p>
                  </a:txBody>
                  <a:tcPr>
                    <a:solidFill>
                      <a:srgbClr val="0C4D6A"/>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a:solidFill>
                            <a:schemeClr val="bg1"/>
                          </a:solidFill>
                          <a:latin typeface="Bahnschrift SemiCondensed" panose="020B0502040204020203" pitchFamily="34" charset="0"/>
                        </a:rPr>
                        <a:t>Benefit </a:t>
                      </a:r>
                      <a:r>
                        <a:rPr lang="nl-NL" err="1">
                          <a:solidFill>
                            <a:schemeClr val="bg1"/>
                          </a:solidFill>
                          <a:latin typeface="Bahnschrift SemiCondensed" panose="020B0502040204020203" pitchFamily="34" charset="0"/>
                        </a:rPr>
                        <a:t>from</a:t>
                      </a:r>
                      <a:r>
                        <a:rPr lang="nl-NL">
                          <a:solidFill>
                            <a:schemeClr val="bg1"/>
                          </a:solidFill>
                          <a:latin typeface="Bahnschrift SemiCondensed" panose="020B0502040204020203" pitchFamily="34" charset="0"/>
                        </a:rPr>
                        <a:t> UC</a:t>
                      </a:r>
                      <a:endParaRPr lang="en-US">
                        <a:solidFill>
                          <a:schemeClr val="bg1"/>
                        </a:solidFill>
                        <a:latin typeface="Bahnschrift SemiCondensed" panose="020B0502040204020203" pitchFamily="34" charset="0"/>
                      </a:endParaRPr>
                    </a:p>
                  </a:txBody>
                  <a:tcPr>
                    <a:solidFill>
                      <a:srgbClr val="0C4D6A"/>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err="1">
                          <a:solidFill>
                            <a:schemeClr val="bg1"/>
                          </a:solidFill>
                          <a:latin typeface="Bahnschrift SemiCondensed" panose="020B0502040204020203" pitchFamily="34" charset="0"/>
                        </a:rPr>
                        <a:t>Other</a:t>
                      </a:r>
                      <a:r>
                        <a:rPr lang="nl-NL">
                          <a:solidFill>
                            <a:schemeClr val="bg1"/>
                          </a:solidFill>
                          <a:latin typeface="Bahnschrift SemiCondensed" panose="020B0502040204020203" pitchFamily="34" charset="0"/>
                        </a:rPr>
                        <a:t> </a:t>
                      </a:r>
                      <a:r>
                        <a:rPr lang="nl-NL" err="1">
                          <a:solidFill>
                            <a:schemeClr val="bg1"/>
                          </a:solidFill>
                          <a:latin typeface="Bahnschrift SemiCondensed" panose="020B0502040204020203" pitchFamily="34" charset="0"/>
                        </a:rPr>
                        <a:t>remarks</a:t>
                      </a:r>
                      <a:endParaRPr lang="en-US">
                        <a:solidFill>
                          <a:schemeClr val="bg1"/>
                        </a:solidFill>
                        <a:latin typeface="Bahnschrift SemiCondensed" panose="020B0502040204020203" pitchFamily="34" charset="0"/>
                      </a:endParaRPr>
                    </a:p>
                  </a:txBody>
                  <a:tcPr>
                    <a:solidFill>
                      <a:srgbClr val="0C4D6A"/>
                    </a:solidFill>
                  </a:tcPr>
                </a:tc>
                <a:extLst>
                  <a:ext uri="{0D108BD9-81ED-4DB2-BD59-A6C34878D82A}">
                    <a16:rowId xmlns:a16="http://schemas.microsoft.com/office/drawing/2014/main" val="3769887041"/>
                  </a:ext>
                </a:extLst>
              </a:tr>
              <a:tr h="370840">
                <a:tc>
                  <a:txBody>
                    <a:bodyPr/>
                    <a:lstStyle/>
                    <a:p>
                      <a:r>
                        <a:rPr lang="en-US">
                          <a:solidFill>
                            <a:schemeClr val="accent1"/>
                          </a:solidFill>
                        </a:rPr>
                        <a:t>(ML/EO) Data Engineers</a:t>
                      </a:r>
                    </a:p>
                  </a:txBody>
                  <a:tcPr/>
                </a:tc>
                <a:tc>
                  <a:txBody>
                    <a:bodyPr/>
                    <a:lstStyle/>
                    <a:p>
                      <a:r>
                        <a:rPr lang="en-US">
                          <a:solidFill>
                            <a:schemeClr val="accent1"/>
                          </a:solidFill>
                        </a:rPr>
                        <a:t>Data Cubes, tech, infra</a:t>
                      </a:r>
                    </a:p>
                  </a:txBody>
                  <a:tcPr/>
                </a:tc>
                <a:tc>
                  <a:txBody>
                    <a:bodyPr/>
                    <a:lstStyle/>
                    <a:p>
                      <a:r>
                        <a:rPr lang="en-US">
                          <a:solidFill>
                            <a:schemeClr val="accent1"/>
                          </a:solidFill>
                        </a:rPr>
                        <a:t>Direct stakeholders</a:t>
                      </a:r>
                    </a:p>
                  </a:txBody>
                  <a:tcPr/>
                </a:tc>
                <a:extLst>
                  <a:ext uri="{0D108BD9-81ED-4DB2-BD59-A6C34878D82A}">
                    <a16:rowId xmlns:a16="http://schemas.microsoft.com/office/drawing/2014/main" val="738990834"/>
                  </a:ext>
                </a:extLst>
              </a:tr>
              <a:tr h="370840">
                <a:tc>
                  <a:txBody>
                    <a:bodyPr/>
                    <a:lstStyle/>
                    <a:p>
                      <a:r>
                        <a:rPr lang="en-US">
                          <a:solidFill>
                            <a:schemeClr val="accent1"/>
                          </a:solidFill>
                        </a:rPr>
                        <a:t>(ML/EO) Data Scientists</a:t>
                      </a:r>
                    </a:p>
                  </a:txBody>
                  <a:tcPr/>
                </a:tc>
                <a:tc>
                  <a:txBody>
                    <a:bodyPr/>
                    <a:lstStyle/>
                    <a:p>
                      <a:r>
                        <a:rPr lang="en-US">
                          <a:solidFill>
                            <a:schemeClr val="accent1"/>
                          </a:solidFill>
                        </a:rPr>
                        <a:t>Data Cubes, ML, infra</a:t>
                      </a:r>
                    </a:p>
                  </a:txBody>
                  <a:tcPr/>
                </a:tc>
                <a:tc>
                  <a:txBody>
                    <a:bodyPr/>
                    <a:lstStyle/>
                    <a:p>
                      <a:r>
                        <a:rPr lang="en-US">
                          <a:solidFill>
                            <a:schemeClr val="accent1"/>
                          </a:solidFill>
                        </a:rPr>
                        <a:t>Direct stakeholders</a:t>
                      </a:r>
                    </a:p>
                  </a:txBody>
                  <a:tcPr/>
                </a:tc>
                <a:extLst>
                  <a:ext uri="{0D108BD9-81ED-4DB2-BD59-A6C34878D82A}">
                    <a16:rowId xmlns:a16="http://schemas.microsoft.com/office/drawing/2014/main" val="3467213828"/>
                  </a:ext>
                </a:extLst>
              </a:tr>
              <a:tr h="370840">
                <a:tc>
                  <a:txBody>
                    <a:bodyPr/>
                    <a:lstStyle/>
                    <a:p>
                      <a:r>
                        <a:rPr lang="en-US">
                          <a:solidFill>
                            <a:schemeClr val="accent1"/>
                          </a:solidFill>
                        </a:rPr>
                        <a:t>Domain researchers</a:t>
                      </a:r>
                    </a:p>
                  </a:txBody>
                  <a:tcPr/>
                </a:tc>
                <a:tc>
                  <a:txBody>
                    <a:bodyPr/>
                    <a:lstStyle/>
                    <a:p>
                      <a:r>
                        <a:rPr lang="en-US">
                          <a:solidFill>
                            <a:schemeClr val="accent1"/>
                          </a:solidFill>
                        </a:rPr>
                        <a:t>Findings, content, data</a:t>
                      </a:r>
                    </a:p>
                  </a:txBody>
                  <a:tcPr/>
                </a:tc>
                <a:tc>
                  <a:txBody>
                    <a:bodyPr/>
                    <a:lstStyle/>
                    <a:p>
                      <a:r>
                        <a:rPr lang="en-US">
                          <a:solidFill>
                            <a:schemeClr val="accent1"/>
                          </a:solidFill>
                        </a:rPr>
                        <a:t>Direct stakeholders</a:t>
                      </a:r>
                    </a:p>
                  </a:txBody>
                  <a:tcPr/>
                </a:tc>
                <a:extLst>
                  <a:ext uri="{0D108BD9-81ED-4DB2-BD59-A6C34878D82A}">
                    <a16:rowId xmlns:a16="http://schemas.microsoft.com/office/drawing/2014/main" val="78880651"/>
                  </a:ext>
                </a:extLst>
              </a:tr>
              <a:tr h="370840">
                <a:tc>
                  <a:txBody>
                    <a:bodyPr/>
                    <a:lstStyle/>
                    <a:p>
                      <a:r>
                        <a:rPr lang="en-US" dirty="0">
                          <a:solidFill>
                            <a:schemeClr val="accent1"/>
                          </a:solidFill>
                        </a:rPr>
                        <a:t>Farmers, cooperatives</a:t>
                      </a:r>
                    </a:p>
                  </a:txBody>
                  <a:tcPr/>
                </a:tc>
                <a:tc>
                  <a:txBody>
                    <a:bodyPr/>
                    <a:lstStyle/>
                    <a:p>
                      <a:r>
                        <a:rPr lang="en-US" dirty="0">
                          <a:solidFill>
                            <a:schemeClr val="accent1"/>
                          </a:solidFill>
                        </a:rPr>
                        <a:t>Insights, financial - subsidies</a:t>
                      </a:r>
                    </a:p>
                  </a:txBody>
                  <a:tcPr/>
                </a:tc>
                <a:tc>
                  <a:txBody>
                    <a:bodyPr/>
                    <a:lstStyle/>
                    <a:p>
                      <a:r>
                        <a:rPr lang="en-US">
                          <a:solidFill>
                            <a:schemeClr val="accent1"/>
                          </a:solidFill>
                        </a:rPr>
                        <a:t>Indirect stakeholders</a:t>
                      </a:r>
                    </a:p>
                  </a:txBody>
                  <a:tcPr/>
                </a:tc>
                <a:extLst>
                  <a:ext uri="{0D108BD9-81ED-4DB2-BD59-A6C34878D82A}">
                    <a16:rowId xmlns:a16="http://schemas.microsoft.com/office/drawing/2014/main" val="4037812724"/>
                  </a:ext>
                </a:extLst>
              </a:tr>
              <a:tr h="370840">
                <a:tc>
                  <a:txBody>
                    <a:bodyPr/>
                    <a:lstStyle/>
                    <a:p>
                      <a:r>
                        <a:rPr lang="en-US">
                          <a:solidFill>
                            <a:schemeClr val="accent1"/>
                          </a:solidFill>
                        </a:rPr>
                        <a:t>Policy makers</a:t>
                      </a:r>
                    </a:p>
                  </a:txBody>
                  <a:tcPr/>
                </a:tc>
                <a:tc>
                  <a:txBody>
                    <a:bodyPr/>
                    <a:lstStyle/>
                    <a:p>
                      <a:r>
                        <a:rPr lang="en-US">
                          <a:solidFill>
                            <a:schemeClr val="accent1"/>
                          </a:solidFill>
                        </a:rPr>
                        <a:t>Insights, research results</a:t>
                      </a:r>
                    </a:p>
                  </a:txBody>
                  <a:tcPr/>
                </a:tc>
                <a:tc>
                  <a:txBody>
                    <a:bodyPr/>
                    <a:lstStyle/>
                    <a:p>
                      <a:r>
                        <a:rPr lang="en-US">
                          <a:solidFill>
                            <a:schemeClr val="accent1"/>
                          </a:solidFill>
                        </a:rPr>
                        <a:t>Indirect stakeholders</a:t>
                      </a:r>
                    </a:p>
                  </a:txBody>
                  <a:tcPr/>
                </a:tc>
                <a:extLst>
                  <a:ext uri="{0D108BD9-81ED-4DB2-BD59-A6C34878D82A}">
                    <a16:rowId xmlns:a16="http://schemas.microsoft.com/office/drawing/2014/main" val="1331678857"/>
                  </a:ext>
                </a:extLst>
              </a:tr>
              <a:tr h="370840">
                <a:tc>
                  <a:txBody>
                    <a:bodyPr/>
                    <a:lstStyle/>
                    <a:p>
                      <a:r>
                        <a:rPr lang="en-US">
                          <a:solidFill>
                            <a:schemeClr val="accent1"/>
                          </a:solidFill>
                        </a:rPr>
                        <a:t>General public</a:t>
                      </a:r>
                    </a:p>
                  </a:txBody>
                  <a:tcPr/>
                </a:tc>
                <a:tc>
                  <a:txBody>
                    <a:bodyPr/>
                    <a:lstStyle/>
                    <a:p>
                      <a:r>
                        <a:rPr lang="en-US">
                          <a:solidFill>
                            <a:schemeClr val="accent1"/>
                          </a:solidFill>
                        </a:rPr>
                        <a:t>Insights, environment</a:t>
                      </a:r>
                    </a:p>
                  </a:txBody>
                  <a:tcPr/>
                </a:tc>
                <a:tc>
                  <a:txBody>
                    <a:bodyPr/>
                    <a:lstStyle/>
                    <a:p>
                      <a:r>
                        <a:rPr lang="en-US">
                          <a:solidFill>
                            <a:schemeClr val="accent1"/>
                          </a:solidFill>
                        </a:rPr>
                        <a:t>Indirect stakeholders</a:t>
                      </a:r>
                    </a:p>
                  </a:txBody>
                  <a:tcPr/>
                </a:tc>
                <a:extLst>
                  <a:ext uri="{0D108BD9-81ED-4DB2-BD59-A6C34878D82A}">
                    <a16:rowId xmlns:a16="http://schemas.microsoft.com/office/drawing/2014/main" val="3797664231"/>
                  </a:ext>
                </a:extLst>
              </a:tr>
              <a:tr h="370840">
                <a:tc>
                  <a:txBody>
                    <a:bodyPr/>
                    <a:lstStyle/>
                    <a:p>
                      <a:r>
                        <a:rPr lang="en-US">
                          <a:solidFill>
                            <a:schemeClr val="accent1"/>
                          </a:solidFill>
                        </a:rPr>
                        <a:t>Governmental institutions</a:t>
                      </a:r>
                    </a:p>
                  </a:txBody>
                  <a:tcPr/>
                </a:tc>
                <a:tc>
                  <a:txBody>
                    <a:bodyPr/>
                    <a:lstStyle/>
                    <a:p>
                      <a:r>
                        <a:rPr lang="en-US">
                          <a:solidFill>
                            <a:schemeClr val="accent1"/>
                          </a:solidFill>
                        </a:rPr>
                        <a:t>Findings, content, data</a:t>
                      </a:r>
                    </a:p>
                  </a:txBody>
                  <a:tcPr/>
                </a:tc>
                <a:tc>
                  <a:txBody>
                    <a:bodyPr/>
                    <a:lstStyle/>
                    <a:p>
                      <a:r>
                        <a:rPr lang="en-US" dirty="0">
                          <a:solidFill>
                            <a:schemeClr val="accent1"/>
                          </a:solidFill>
                        </a:rPr>
                        <a:t>Indirect stakeholders</a:t>
                      </a:r>
                    </a:p>
                  </a:txBody>
                  <a:tcPr/>
                </a:tc>
                <a:extLst>
                  <a:ext uri="{0D108BD9-81ED-4DB2-BD59-A6C34878D82A}">
                    <a16:rowId xmlns:a16="http://schemas.microsoft.com/office/drawing/2014/main" val="57365697"/>
                  </a:ext>
                </a:extLst>
              </a:tr>
            </a:tbl>
          </a:graphicData>
        </a:graphic>
      </p:graphicFrame>
    </p:spTree>
    <p:extLst>
      <p:ext uri="{BB962C8B-B14F-4D97-AF65-F5344CB8AC3E}">
        <p14:creationId xmlns:p14="http://schemas.microsoft.com/office/powerpoint/2010/main" val="3812760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arallelogram 7">
            <a:extLst>
              <a:ext uri="{FF2B5EF4-FFF2-40B4-BE49-F238E27FC236}">
                <a16:creationId xmlns:a16="http://schemas.microsoft.com/office/drawing/2014/main" id="{A6523ACB-A31E-4197-A39F-98B6AD3214DD}"/>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10" name="Title 1">
            <a:extLst>
              <a:ext uri="{FF2B5EF4-FFF2-40B4-BE49-F238E27FC236}">
                <a16:creationId xmlns:a16="http://schemas.microsoft.com/office/drawing/2014/main" id="{FFC70A2A-9A03-4830-A451-41AF6EB53DB5}"/>
              </a:ext>
            </a:extLst>
          </p:cNvPr>
          <p:cNvSpPr>
            <a:spLocks noGrp="1"/>
          </p:cNvSpPr>
          <p:nvPr>
            <p:ph type="title"/>
          </p:nvPr>
        </p:nvSpPr>
        <p:spPr>
          <a:xfrm>
            <a:off x="540248" y="372092"/>
            <a:ext cx="9952492" cy="780533"/>
          </a:xfrm>
        </p:spPr>
        <p:txBody>
          <a:bodyPr>
            <a:normAutofit/>
          </a:bodyPr>
          <a:lstStyle/>
          <a:p>
            <a:r>
              <a:rPr lang="en-US" sz="3600">
                <a:solidFill>
                  <a:srgbClr val="0C4D6A"/>
                </a:solidFill>
                <a:latin typeface="Bahnschrift SemiBold Condensed" panose="020B0502040204020203" pitchFamily="34" charset="0"/>
              </a:rPr>
              <a:t>How are you expecting to disseminate these results?</a:t>
            </a:r>
          </a:p>
        </p:txBody>
      </p:sp>
      <p:graphicFrame>
        <p:nvGraphicFramePr>
          <p:cNvPr id="11" name="Table 3">
            <a:extLst>
              <a:ext uri="{FF2B5EF4-FFF2-40B4-BE49-F238E27FC236}">
                <a16:creationId xmlns:a16="http://schemas.microsoft.com/office/drawing/2014/main" id="{640F5B5B-0D05-4F82-9407-430C1E0B5B7F}"/>
              </a:ext>
            </a:extLst>
          </p:cNvPr>
          <p:cNvGraphicFramePr>
            <a:graphicFrameLocks noGrp="1"/>
          </p:cNvGraphicFramePr>
          <p:nvPr>
            <p:extLst>
              <p:ext uri="{D42A27DB-BD31-4B8C-83A1-F6EECF244321}">
                <p14:modId xmlns:p14="http://schemas.microsoft.com/office/powerpoint/2010/main" val="1907052089"/>
              </p:ext>
            </p:extLst>
          </p:nvPr>
        </p:nvGraphicFramePr>
        <p:xfrm>
          <a:off x="631688" y="1744151"/>
          <a:ext cx="8465820" cy="2966720"/>
        </p:xfrm>
        <a:graphic>
          <a:graphicData uri="http://schemas.openxmlformats.org/drawingml/2006/table">
            <a:tbl>
              <a:tblPr firstRow="1" bandRow="1">
                <a:tableStyleId>{5940675A-B579-460E-94D1-54222C63F5DA}</a:tableStyleId>
              </a:tblPr>
              <a:tblGrid>
                <a:gridCol w="3230880">
                  <a:extLst>
                    <a:ext uri="{9D8B030D-6E8A-4147-A177-3AD203B41FA5}">
                      <a16:colId xmlns:a16="http://schemas.microsoft.com/office/drawing/2014/main" val="4067853263"/>
                    </a:ext>
                  </a:extLst>
                </a:gridCol>
                <a:gridCol w="2811780">
                  <a:extLst>
                    <a:ext uri="{9D8B030D-6E8A-4147-A177-3AD203B41FA5}">
                      <a16:colId xmlns:a16="http://schemas.microsoft.com/office/drawing/2014/main" val="3043735299"/>
                    </a:ext>
                  </a:extLst>
                </a:gridCol>
                <a:gridCol w="2423160">
                  <a:extLst>
                    <a:ext uri="{9D8B030D-6E8A-4147-A177-3AD203B41FA5}">
                      <a16:colId xmlns:a16="http://schemas.microsoft.com/office/drawing/2014/main" val="3962578715"/>
                    </a:ext>
                  </a:extLst>
                </a:gridCol>
              </a:tblGrid>
              <a:tr h="370840">
                <a:tc>
                  <a:txBody>
                    <a:bodyPr/>
                    <a:lstStyle/>
                    <a:p>
                      <a:r>
                        <a:rPr lang="nl-NL" dirty="0" err="1">
                          <a:solidFill>
                            <a:schemeClr val="bg1"/>
                          </a:solidFill>
                          <a:latin typeface="Bahnschrift SemiCondensed"/>
                        </a:rPr>
                        <a:t>Expected</a:t>
                      </a:r>
                      <a:r>
                        <a:rPr lang="nl-NL" dirty="0">
                          <a:solidFill>
                            <a:schemeClr val="bg1"/>
                          </a:solidFill>
                          <a:latin typeface="Bahnschrift SemiCondensed"/>
                        </a:rPr>
                        <a:t> </a:t>
                      </a:r>
                      <a:r>
                        <a:rPr lang="nl-NL" dirty="0" err="1">
                          <a:solidFill>
                            <a:schemeClr val="bg1"/>
                          </a:solidFill>
                          <a:latin typeface="Bahnschrift SemiCondensed"/>
                        </a:rPr>
                        <a:t>result</a:t>
                      </a:r>
                      <a:endParaRPr lang="en-US" dirty="0">
                        <a:solidFill>
                          <a:schemeClr val="bg1"/>
                        </a:solidFill>
                        <a:latin typeface="Bahnschrift SemiCondensed"/>
                      </a:endParaRPr>
                    </a:p>
                  </a:txBody>
                  <a:tcPr>
                    <a:solidFill>
                      <a:srgbClr val="0C4D6A"/>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a:solidFill>
                            <a:schemeClr val="bg1"/>
                          </a:solidFill>
                          <a:latin typeface="Bahnschrift SemiCondensed"/>
                        </a:rPr>
                        <a:t>Dissemination type</a:t>
                      </a:r>
                      <a:endParaRPr lang="en-US">
                        <a:solidFill>
                          <a:schemeClr val="bg1"/>
                        </a:solidFill>
                        <a:latin typeface="Bahnschrift SemiCondensed"/>
                      </a:endParaRPr>
                    </a:p>
                  </a:txBody>
                  <a:tcPr>
                    <a:solidFill>
                      <a:srgbClr val="0C4D6A"/>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a:solidFill>
                            <a:schemeClr val="bg1"/>
                          </a:solidFill>
                          <a:latin typeface="Bahnschrift SemiCondensed"/>
                        </a:rPr>
                        <a:t>Other remarks</a:t>
                      </a:r>
                      <a:endParaRPr lang="en-US">
                        <a:solidFill>
                          <a:schemeClr val="bg1"/>
                        </a:solidFill>
                        <a:latin typeface="Bahnschrift SemiCondensed"/>
                      </a:endParaRPr>
                    </a:p>
                  </a:txBody>
                  <a:tcPr>
                    <a:solidFill>
                      <a:srgbClr val="0C4D6A"/>
                    </a:solidFill>
                  </a:tcPr>
                </a:tc>
                <a:extLst>
                  <a:ext uri="{0D108BD9-81ED-4DB2-BD59-A6C34878D82A}">
                    <a16:rowId xmlns:a16="http://schemas.microsoft.com/office/drawing/2014/main" val="3769887041"/>
                  </a:ext>
                </a:extLst>
              </a:tr>
              <a:tr h="370840">
                <a:tc>
                  <a:txBody>
                    <a:bodyPr/>
                    <a:lstStyle/>
                    <a:p>
                      <a:r>
                        <a:rPr lang="en-US">
                          <a:solidFill>
                            <a:schemeClr val="accent1"/>
                          </a:solidFill>
                        </a:rPr>
                        <a:t>Datasets</a:t>
                      </a:r>
                    </a:p>
                  </a:txBody>
                  <a:tcPr/>
                </a:tc>
                <a:tc>
                  <a:txBody>
                    <a:bodyPr/>
                    <a:lstStyle/>
                    <a:p>
                      <a:r>
                        <a:rPr lang="en-US">
                          <a:solidFill>
                            <a:schemeClr val="accent1"/>
                          </a:solidFill>
                        </a:rPr>
                        <a:t>(Data) Publication</a:t>
                      </a:r>
                    </a:p>
                  </a:txBody>
                  <a:tcPr/>
                </a:tc>
                <a:tc>
                  <a:txBody>
                    <a:bodyPr/>
                    <a:lstStyle/>
                    <a:p>
                      <a:r>
                        <a:rPr lang="en-US">
                          <a:solidFill>
                            <a:schemeClr val="accent1"/>
                          </a:solidFill>
                        </a:rPr>
                        <a:t>Open if possible</a:t>
                      </a:r>
                    </a:p>
                  </a:txBody>
                  <a:tcPr/>
                </a:tc>
                <a:extLst>
                  <a:ext uri="{0D108BD9-81ED-4DB2-BD59-A6C34878D82A}">
                    <a16:rowId xmlns:a16="http://schemas.microsoft.com/office/drawing/2014/main" val="738990834"/>
                  </a:ext>
                </a:extLst>
              </a:tr>
              <a:tr h="370840">
                <a:tc>
                  <a:txBody>
                    <a:bodyPr/>
                    <a:lstStyle/>
                    <a:p>
                      <a:r>
                        <a:rPr lang="en-US">
                          <a:solidFill>
                            <a:schemeClr val="accent1"/>
                          </a:solidFill>
                        </a:rPr>
                        <a:t>Research (EO, ML, domain)</a:t>
                      </a:r>
                    </a:p>
                  </a:txBody>
                  <a:tcPr/>
                </a:tc>
                <a:tc>
                  <a:txBody>
                    <a:bodyPr/>
                    <a:lstStyle/>
                    <a:p>
                      <a:r>
                        <a:rPr lang="en-US" dirty="0">
                          <a:solidFill>
                            <a:schemeClr val="accent1"/>
                          </a:solidFill>
                        </a:rPr>
                        <a:t>Publication, presentation</a:t>
                      </a:r>
                    </a:p>
                  </a:txBody>
                  <a:tcPr/>
                </a:tc>
                <a:tc>
                  <a:txBody>
                    <a:bodyPr/>
                    <a:lstStyle/>
                    <a:p>
                      <a:r>
                        <a:rPr lang="en-US">
                          <a:solidFill>
                            <a:schemeClr val="accent1"/>
                          </a:solidFill>
                        </a:rPr>
                        <a:t>Journal / Conference</a:t>
                      </a:r>
                    </a:p>
                  </a:txBody>
                  <a:tcPr/>
                </a:tc>
                <a:extLst>
                  <a:ext uri="{0D108BD9-81ED-4DB2-BD59-A6C34878D82A}">
                    <a16:rowId xmlns:a16="http://schemas.microsoft.com/office/drawing/2014/main" val="3467213828"/>
                  </a:ext>
                </a:extLst>
              </a:tr>
              <a:tr h="370840">
                <a:tc>
                  <a:txBody>
                    <a:bodyPr/>
                    <a:lstStyle/>
                    <a:p>
                      <a:r>
                        <a:rPr lang="en-US">
                          <a:solidFill>
                            <a:schemeClr val="accent1"/>
                          </a:solidFill>
                        </a:rPr>
                        <a:t>Web clients (applications)</a:t>
                      </a:r>
                    </a:p>
                  </a:txBody>
                  <a:tcPr/>
                </a:tc>
                <a:tc>
                  <a:txBody>
                    <a:bodyPr/>
                    <a:lstStyle/>
                    <a:p>
                      <a:r>
                        <a:rPr lang="en-US">
                          <a:solidFill>
                            <a:schemeClr val="accent1"/>
                          </a:solidFill>
                        </a:rPr>
                        <a:t>Online, webinar, posts</a:t>
                      </a:r>
                    </a:p>
                  </a:txBody>
                  <a:tcPr/>
                </a:tc>
                <a:tc>
                  <a:txBody>
                    <a:bodyPr/>
                    <a:lstStyle/>
                    <a:p>
                      <a:r>
                        <a:rPr lang="en-US">
                          <a:solidFill>
                            <a:schemeClr val="accent1"/>
                          </a:solidFill>
                        </a:rPr>
                        <a:t>Hosted by EOX</a:t>
                      </a:r>
                    </a:p>
                  </a:txBody>
                  <a:tcPr/>
                </a:tc>
                <a:extLst>
                  <a:ext uri="{0D108BD9-81ED-4DB2-BD59-A6C34878D82A}">
                    <a16:rowId xmlns:a16="http://schemas.microsoft.com/office/drawing/2014/main" val="78880651"/>
                  </a:ext>
                </a:extLst>
              </a:tr>
              <a:tr h="370840">
                <a:tc>
                  <a:txBody>
                    <a:bodyPr/>
                    <a:lstStyle/>
                    <a:p>
                      <a:r>
                        <a:rPr lang="en-US">
                          <a:solidFill>
                            <a:schemeClr val="accent1"/>
                          </a:solidFill>
                        </a:rPr>
                        <a:t>Technology, ML</a:t>
                      </a:r>
                    </a:p>
                  </a:txBody>
                  <a:tcPr/>
                </a:tc>
                <a:tc>
                  <a:txBody>
                    <a:bodyPr/>
                    <a:lstStyle/>
                    <a:p>
                      <a:r>
                        <a:rPr lang="en-US">
                          <a:solidFill>
                            <a:schemeClr val="accent1"/>
                          </a:solidFill>
                        </a:rPr>
                        <a:t>Online, posts, hackathon</a:t>
                      </a:r>
                    </a:p>
                  </a:txBody>
                  <a:tcPr/>
                </a:tc>
                <a:tc>
                  <a:txBody>
                    <a:bodyPr/>
                    <a:lstStyle/>
                    <a:p>
                      <a:r>
                        <a:rPr lang="en-US">
                          <a:solidFill>
                            <a:schemeClr val="accent1"/>
                          </a:solidFill>
                        </a:rPr>
                        <a:t>Demo Notebooks</a:t>
                      </a:r>
                    </a:p>
                  </a:txBody>
                  <a:tcPr/>
                </a:tc>
                <a:extLst>
                  <a:ext uri="{0D108BD9-81ED-4DB2-BD59-A6C34878D82A}">
                    <a16:rowId xmlns:a16="http://schemas.microsoft.com/office/drawing/2014/main" val="4037812724"/>
                  </a:ext>
                </a:extLst>
              </a:tr>
              <a:tr h="370840">
                <a:tc>
                  <a:txBody>
                    <a:bodyPr/>
                    <a:lstStyle/>
                    <a:p>
                      <a:r>
                        <a:rPr lang="en-US">
                          <a:solidFill>
                            <a:schemeClr val="accent1"/>
                          </a:solidFill>
                        </a:rPr>
                        <a:t>Models and processing pipelines</a:t>
                      </a:r>
                    </a:p>
                  </a:txBody>
                  <a:tcPr/>
                </a:tc>
                <a:tc>
                  <a:txBody>
                    <a:bodyPr/>
                    <a:lstStyle/>
                    <a:p>
                      <a:r>
                        <a:rPr lang="en-US">
                          <a:solidFill>
                            <a:schemeClr val="accent1"/>
                          </a:solidFill>
                        </a:rPr>
                        <a:t>Online repositories</a:t>
                      </a:r>
                    </a:p>
                  </a:txBody>
                  <a:tcPr/>
                </a:tc>
                <a:tc>
                  <a:txBody>
                    <a:bodyPr/>
                    <a:lstStyle/>
                    <a:p>
                      <a:r>
                        <a:rPr lang="en-US">
                          <a:solidFill>
                            <a:schemeClr val="accent1"/>
                          </a:solidFill>
                        </a:rPr>
                        <a:t>On FAIRiCUBE GitHub</a:t>
                      </a:r>
                    </a:p>
                  </a:txBody>
                  <a:tcPr/>
                </a:tc>
                <a:extLst>
                  <a:ext uri="{0D108BD9-81ED-4DB2-BD59-A6C34878D82A}">
                    <a16:rowId xmlns:a16="http://schemas.microsoft.com/office/drawing/2014/main" val="1331678857"/>
                  </a:ext>
                </a:extLst>
              </a:tr>
              <a:tr h="370840">
                <a:tc>
                  <a:txBody>
                    <a:bodyPr/>
                    <a:lstStyle/>
                    <a:p>
                      <a:r>
                        <a:rPr lang="en-US">
                          <a:solidFill>
                            <a:schemeClr val="accent1"/>
                          </a:solidFill>
                        </a:rPr>
                        <a:t>Training for direct stakeholders</a:t>
                      </a:r>
                    </a:p>
                  </a:txBody>
                  <a:tcPr/>
                </a:tc>
                <a:tc>
                  <a:txBody>
                    <a:bodyPr/>
                    <a:lstStyle/>
                    <a:p>
                      <a:r>
                        <a:rPr lang="en-US">
                          <a:solidFill>
                            <a:schemeClr val="accent1"/>
                          </a:solidFill>
                        </a:rPr>
                        <a:t>Training</a:t>
                      </a:r>
                    </a:p>
                  </a:txBody>
                  <a:tcPr/>
                </a:tc>
                <a:tc>
                  <a:txBody>
                    <a:bodyPr/>
                    <a:lstStyle/>
                    <a:p>
                      <a:r>
                        <a:rPr lang="en-US">
                          <a:solidFill>
                            <a:schemeClr val="accent1"/>
                          </a:solidFill>
                        </a:rPr>
                        <a:t>Using web applications</a:t>
                      </a:r>
                    </a:p>
                  </a:txBody>
                  <a:tcPr/>
                </a:tc>
                <a:extLst>
                  <a:ext uri="{0D108BD9-81ED-4DB2-BD59-A6C34878D82A}">
                    <a16:rowId xmlns:a16="http://schemas.microsoft.com/office/drawing/2014/main" val="3797664231"/>
                  </a:ext>
                </a:extLst>
              </a:tr>
              <a:tr h="370840">
                <a:tc>
                  <a:txBody>
                    <a:bodyPr/>
                    <a:lstStyle/>
                    <a:p>
                      <a:r>
                        <a:rPr lang="en-US">
                          <a:solidFill>
                            <a:schemeClr val="accent1"/>
                          </a:solidFill>
                        </a:rPr>
                        <a:t>Info for indirect stakeholders</a:t>
                      </a:r>
                    </a:p>
                  </a:txBody>
                  <a:tcPr/>
                </a:tc>
                <a:tc>
                  <a:txBody>
                    <a:bodyPr/>
                    <a:lstStyle/>
                    <a:p>
                      <a:r>
                        <a:rPr lang="en-US">
                          <a:solidFill>
                            <a:schemeClr val="accent1"/>
                          </a:solidFill>
                        </a:rPr>
                        <a:t>Demonstrations</a:t>
                      </a:r>
                    </a:p>
                  </a:txBody>
                  <a:tcPr/>
                </a:tc>
                <a:tc>
                  <a:txBody>
                    <a:bodyPr/>
                    <a:lstStyle/>
                    <a:p>
                      <a:r>
                        <a:rPr lang="en-US" dirty="0">
                          <a:solidFill>
                            <a:schemeClr val="accent1"/>
                          </a:solidFill>
                        </a:rPr>
                        <a:t>Using web applications</a:t>
                      </a:r>
                    </a:p>
                  </a:txBody>
                  <a:tcPr/>
                </a:tc>
                <a:extLst>
                  <a:ext uri="{0D108BD9-81ED-4DB2-BD59-A6C34878D82A}">
                    <a16:rowId xmlns:a16="http://schemas.microsoft.com/office/drawing/2014/main" val="57365697"/>
                  </a:ext>
                </a:extLst>
              </a:tr>
            </a:tbl>
          </a:graphicData>
        </a:graphic>
      </p:graphicFrame>
      <p:pic>
        <p:nvPicPr>
          <p:cNvPr id="6" name="Picture 5" descr="Diagram&#10;&#10;Description automatically generated">
            <a:extLst>
              <a:ext uri="{FF2B5EF4-FFF2-40B4-BE49-F238E27FC236}">
                <a16:creationId xmlns:a16="http://schemas.microsoft.com/office/drawing/2014/main" id="{11D02928-6701-413F-996D-3F4AF29E760E}"/>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2" name="Parallelogram 1">
            <a:extLst>
              <a:ext uri="{FF2B5EF4-FFF2-40B4-BE49-F238E27FC236}">
                <a16:creationId xmlns:a16="http://schemas.microsoft.com/office/drawing/2014/main" id="{AAD95274-5CED-7623-063A-EF022A06F57C}"/>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spTree>
    <p:extLst>
      <p:ext uri="{BB962C8B-B14F-4D97-AF65-F5344CB8AC3E}">
        <p14:creationId xmlns:p14="http://schemas.microsoft.com/office/powerpoint/2010/main" val="3916813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14D3DB1-9081-40B0-8308-734D1A79235E}"/>
              </a:ext>
            </a:extLst>
          </p:cNvPr>
          <p:cNvPicPr>
            <a:picLocks noChangeAspect="1"/>
          </p:cNvPicPr>
          <p:nvPr/>
        </p:nvPicPr>
        <p:blipFill rotWithShape="1">
          <a:blip r:embed="rId2"/>
          <a:srcRect l="34597" t="-1527" r="17793" b="1527"/>
          <a:stretch/>
        </p:blipFill>
        <p:spPr>
          <a:xfrm>
            <a:off x="7492998" y="-106326"/>
            <a:ext cx="4826002" cy="6964326"/>
          </a:xfrm>
          <a:prstGeom prst="rect">
            <a:avLst/>
          </a:prstGeom>
        </p:spPr>
      </p:pic>
      <p:sp>
        <p:nvSpPr>
          <p:cNvPr id="10" name="Parallelogram 9">
            <a:extLst>
              <a:ext uri="{FF2B5EF4-FFF2-40B4-BE49-F238E27FC236}">
                <a16:creationId xmlns:a16="http://schemas.microsoft.com/office/drawing/2014/main" id="{310414AC-D7F6-4036-A13F-4C9B7355BF4B}"/>
              </a:ext>
            </a:extLst>
          </p:cNvPr>
          <p:cNvSpPr/>
          <p:nvPr/>
        </p:nvSpPr>
        <p:spPr>
          <a:xfrm>
            <a:off x="-102220" y="-6277"/>
            <a:ext cx="2287240" cy="344433"/>
          </a:xfrm>
          <a:prstGeom prst="parallelogram">
            <a:avLst/>
          </a:prstGeom>
          <a:solidFill>
            <a:srgbClr val="0297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3" name="Content Placeholder 2">
            <a:extLst>
              <a:ext uri="{FF2B5EF4-FFF2-40B4-BE49-F238E27FC236}">
                <a16:creationId xmlns:a16="http://schemas.microsoft.com/office/drawing/2014/main" id="{465473E4-F144-4CA6-BF61-493E5D91EF66}"/>
              </a:ext>
            </a:extLst>
          </p:cNvPr>
          <p:cNvSpPr>
            <a:spLocks noGrp="1"/>
          </p:cNvSpPr>
          <p:nvPr>
            <p:ph idx="1"/>
          </p:nvPr>
        </p:nvSpPr>
        <p:spPr>
          <a:xfrm>
            <a:off x="272142" y="1534047"/>
            <a:ext cx="6999515" cy="4351338"/>
          </a:xfrm>
        </p:spPr>
        <p:txBody>
          <a:bodyPr vert="horz" lIns="91440" tIns="45720" rIns="91440" bIns="45720" rtlCol="0" anchor="t">
            <a:normAutofit/>
          </a:bodyPr>
          <a:lstStyle/>
          <a:p>
            <a:pPr>
              <a:lnSpc>
                <a:spcPct val="150000"/>
              </a:lnSpc>
              <a:buFont typeface="Wingdings" pitchFamily="2" charset="2"/>
              <a:buChar char="§"/>
            </a:pPr>
            <a:r>
              <a:rPr lang="en-GB" sz="1800" dirty="0">
                <a:solidFill>
                  <a:schemeClr val="accent1"/>
                </a:solidFill>
                <a:cs typeface="Calibri" panose="020F0502020204030204"/>
              </a:rPr>
              <a:t>Agriculture – Biodiversity Dashboard </a:t>
            </a:r>
            <a:r>
              <a:rPr lang="en-GB" sz="1800" dirty="0" err="1">
                <a:solidFill>
                  <a:schemeClr val="accent1"/>
                </a:solidFill>
                <a:cs typeface="Calibri" panose="020F0502020204030204"/>
              </a:rPr>
              <a:t>mockup</a:t>
            </a:r>
            <a:endParaRPr lang="en-GB" sz="1800" dirty="0">
              <a:solidFill>
                <a:schemeClr val="accent1"/>
              </a:solidFill>
              <a:cs typeface="Calibri" panose="020F0502020204030204"/>
            </a:endParaRPr>
          </a:p>
          <a:p>
            <a:pPr>
              <a:lnSpc>
                <a:spcPct val="150000"/>
              </a:lnSpc>
              <a:buFont typeface="Wingdings" pitchFamily="2" charset="2"/>
              <a:buChar char="§"/>
            </a:pPr>
            <a:r>
              <a:rPr lang="en-GB" sz="1800" dirty="0">
                <a:solidFill>
                  <a:schemeClr val="accent1"/>
                </a:solidFill>
                <a:cs typeface="Calibri" panose="020F0502020204030204"/>
              </a:rPr>
              <a:t>Data processing workflows</a:t>
            </a:r>
          </a:p>
          <a:p>
            <a:pPr>
              <a:lnSpc>
                <a:spcPct val="150000"/>
              </a:lnSpc>
              <a:buFont typeface="Wingdings" pitchFamily="2" charset="2"/>
              <a:buChar char="§"/>
            </a:pPr>
            <a:r>
              <a:rPr lang="en-GB" sz="1800" dirty="0">
                <a:solidFill>
                  <a:schemeClr val="accent1"/>
                </a:solidFill>
                <a:cs typeface="Calibri" panose="020F0502020204030204"/>
              </a:rPr>
              <a:t>Some data samples</a:t>
            </a:r>
          </a:p>
          <a:p>
            <a:pPr>
              <a:lnSpc>
                <a:spcPct val="150000"/>
              </a:lnSpc>
              <a:buFont typeface="Wingdings" pitchFamily="2" charset="2"/>
              <a:buChar char="§"/>
            </a:pPr>
            <a:r>
              <a:rPr lang="en-GB" sz="1800" dirty="0">
                <a:solidFill>
                  <a:schemeClr val="accent1"/>
                </a:solidFill>
                <a:cs typeface="Calibri" panose="020F0502020204030204"/>
              </a:rPr>
              <a:t>Initial Machine Learning ideas</a:t>
            </a:r>
          </a:p>
          <a:p>
            <a:pPr>
              <a:lnSpc>
                <a:spcPct val="150000"/>
              </a:lnSpc>
              <a:buFont typeface="Wingdings" pitchFamily="2" charset="2"/>
              <a:buChar char="§"/>
            </a:pPr>
            <a:endParaRPr lang="en-GB" sz="1800" dirty="0">
              <a:solidFill>
                <a:schemeClr val="accent1"/>
              </a:solidFill>
              <a:cs typeface="Calibri" panose="020F0502020204030204"/>
            </a:endParaRPr>
          </a:p>
        </p:txBody>
      </p:sp>
      <p:sp>
        <p:nvSpPr>
          <p:cNvPr id="11" name="Title 1">
            <a:extLst>
              <a:ext uri="{FF2B5EF4-FFF2-40B4-BE49-F238E27FC236}">
                <a16:creationId xmlns:a16="http://schemas.microsoft.com/office/drawing/2014/main" id="{A65F3E2E-BB79-488F-B5C2-084917ED293E}"/>
              </a:ext>
            </a:extLst>
          </p:cNvPr>
          <p:cNvSpPr txBox="1">
            <a:spLocks/>
          </p:cNvSpPr>
          <p:nvPr/>
        </p:nvSpPr>
        <p:spPr>
          <a:xfrm>
            <a:off x="165344" y="208484"/>
            <a:ext cx="5930656"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l-NL" sz="3600" err="1">
                <a:solidFill>
                  <a:srgbClr val="029743"/>
                </a:solidFill>
                <a:latin typeface="Bahnschrift SemiBold Condensed"/>
              </a:rPr>
              <a:t>Other</a:t>
            </a:r>
            <a:r>
              <a:rPr lang="nl-NL" sz="3600">
                <a:solidFill>
                  <a:srgbClr val="029743"/>
                </a:solidFill>
                <a:latin typeface="Bahnschrift SemiBold Condensed"/>
              </a:rPr>
              <a:t> information </a:t>
            </a:r>
            <a:r>
              <a:rPr lang="nl-NL" sz="3600" err="1">
                <a:solidFill>
                  <a:srgbClr val="029743"/>
                </a:solidFill>
                <a:latin typeface="Bahnschrift SemiBold Condensed"/>
              </a:rPr>
              <a:t>to</a:t>
            </a:r>
            <a:r>
              <a:rPr lang="nl-NL" sz="3600">
                <a:solidFill>
                  <a:srgbClr val="029743"/>
                </a:solidFill>
                <a:latin typeface="Bahnschrift SemiBold Condensed"/>
              </a:rPr>
              <a:t> share?</a:t>
            </a:r>
          </a:p>
        </p:txBody>
      </p:sp>
      <p:pic>
        <p:nvPicPr>
          <p:cNvPr id="2" name="Picture 1">
            <a:extLst>
              <a:ext uri="{FF2B5EF4-FFF2-40B4-BE49-F238E27FC236}">
                <a16:creationId xmlns:a16="http://schemas.microsoft.com/office/drawing/2014/main" id="{E01E7C37-06CC-9B52-4982-3C256BC3A1AB}"/>
              </a:ext>
            </a:extLst>
          </p:cNvPr>
          <p:cNvPicPr>
            <a:picLocks noChangeAspect="1"/>
          </p:cNvPicPr>
          <p:nvPr/>
        </p:nvPicPr>
        <p:blipFill rotWithShape="1">
          <a:blip r:embed="rId3"/>
          <a:srcRect t="64739" r="13295"/>
          <a:stretch/>
        </p:blipFill>
        <p:spPr>
          <a:xfrm>
            <a:off x="0" y="6346370"/>
            <a:ext cx="7492998" cy="511629"/>
          </a:xfrm>
          <a:prstGeom prst="rect">
            <a:avLst/>
          </a:prstGeom>
        </p:spPr>
      </p:pic>
    </p:spTree>
    <p:extLst>
      <p:ext uri="{BB962C8B-B14F-4D97-AF65-F5344CB8AC3E}">
        <p14:creationId xmlns:p14="http://schemas.microsoft.com/office/powerpoint/2010/main" val="4011403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838200" y="391772"/>
            <a:ext cx="8915400" cy="1298916"/>
          </a:xfrm>
        </p:spPr>
        <p:txBody>
          <a:bodyPr>
            <a:normAutofit/>
          </a:bodyPr>
          <a:lstStyle/>
          <a:p>
            <a:r>
              <a:rPr lang="en-US" sz="3600" dirty="0">
                <a:solidFill>
                  <a:srgbClr val="0C4D6A"/>
                </a:solidFill>
                <a:latin typeface="Bahnschrift SemiBold Condensed"/>
              </a:rPr>
              <a:t>Draft Web Client – Dashboard Mockup</a:t>
            </a:r>
          </a:p>
        </p:txBody>
      </p:sp>
      <p:pic>
        <p:nvPicPr>
          <p:cNvPr id="38" name="Content Placeholder 37" descr="Graphical user interface&#10;&#10;Description automatically generated">
            <a:extLst>
              <a:ext uri="{FF2B5EF4-FFF2-40B4-BE49-F238E27FC236}">
                <a16:creationId xmlns:a16="http://schemas.microsoft.com/office/drawing/2014/main" id="{2F16871D-63EA-86CF-3237-7D09CAA4D13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95808" y="1505527"/>
            <a:ext cx="7861684" cy="4671436"/>
          </a:xfrm>
        </p:spPr>
      </p:pic>
    </p:spTree>
    <p:extLst>
      <p:ext uri="{BB962C8B-B14F-4D97-AF65-F5344CB8AC3E}">
        <p14:creationId xmlns:p14="http://schemas.microsoft.com/office/powerpoint/2010/main" val="1197066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FA67B155-2573-4D2D-8B30-DAF034C57524}"/>
              </a:ext>
            </a:extLst>
          </p:cNvPr>
          <p:cNvSpPr/>
          <p:nvPr/>
        </p:nvSpPr>
        <p:spPr>
          <a:xfrm>
            <a:off x="-102220" y="-6277"/>
            <a:ext cx="2287240" cy="344433"/>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highlight>
                <a:srgbClr val="188DA8"/>
              </a:highlight>
            </a:endParaRPr>
          </a:p>
        </p:txBody>
      </p:sp>
      <p:sp>
        <p:nvSpPr>
          <p:cNvPr id="6" name="Parallelogram 5">
            <a:extLst>
              <a:ext uri="{FF2B5EF4-FFF2-40B4-BE49-F238E27FC236}">
                <a16:creationId xmlns:a16="http://schemas.microsoft.com/office/drawing/2014/main" id="{C3CC724F-6765-4178-8F68-5CD3022560E2}"/>
              </a:ext>
            </a:extLst>
          </p:cNvPr>
          <p:cNvSpPr/>
          <p:nvPr/>
        </p:nvSpPr>
        <p:spPr>
          <a:xfrm>
            <a:off x="9361714" y="6510265"/>
            <a:ext cx="3020786" cy="347735"/>
          </a:xfrm>
          <a:prstGeom prst="parallelogram">
            <a:avLst/>
          </a:prstGeom>
          <a:solidFill>
            <a:srgbClr val="0C4D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1350">
              <a:solidFill>
                <a:srgbClr val="0C4D6A"/>
              </a:solidFill>
              <a:highlight>
                <a:srgbClr val="188DA8"/>
              </a:highlight>
            </a:endParaRPr>
          </a:p>
        </p:txBody>
      </p:sp>
      <p:pic>
        <p:nvPicPr>
          <p:cNvPr id="7" name="Picture 6" descr="Diagram&#10;&#10;Description automatically generated">
            <a:extLst>
              <a:ext uri="{FF2B5EF4-FFF2-40B4-BE49-F238E27FC236}">
                <a16:creationId xmlns:a16="http://schemas.microsoft.com/office/drawing/2014/main" id="{871211CA-F41E-4858-A82D-1070A7C71BD7}"/>
              </a:ext>
            </a:extLst>
          </p:cNvPr>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9990629" y="196989"/>
            <a:ext cx="2011489" cy="1493699"/>
          </a:xfrm>
          <a:prstGeom prst="rect">
            <a:avLst/>
          </a:prstGeom>
        </p:spPr>
      </p:pic>
      <p:sp>
        <p:nvSpPr>
          <p:cNvPr id="10" name="Title 1">
            <a:extLst>
              <a:ext uri="{FF2B5EF4-FFF2-40B4-BE49-F238E27FC236}">
                <a16:creationId xmlns:a16="http://schemas.microsoft.com/office/drawing/2014/main" id="{6A5902CB-2478-4BBD-B90E-2D61637C72CD}"/>
              </a:ext>
            </a:extLst>
          </p:cNvPr>
          <p:cNvSpPr>
            <a:spLocks noGrp="1"/>
          </p:cNvSpPr>
          <p:nvPr>
            <p:ph type="title"/>
          </p:nvPr>
        </p:nvSpPr>
        <p:spPr>
          <a:xfrm>
            <a:off x="838200" y="391772"/>
            <a:ext cx="8915400" cy="1298916"/>
          </a:xfrm>
        </p:spPr>
        <p:txBody>
          <a:bodyPr>
            <a:normAutofit/>
          </a:bodyPr>
          <a:lstStyle/>
          <a:p>
            <a:r>
              <a:rPr lang="en-US" sz="3600" dirty="0">
                <a:solidFill>
                  <a:srgbClr val="0C4D6A"/>
                </a:solidFill>
                <a:latin typeface="Bahnschrift SemiBold Condensed" panose="020B0502040204020203" pitchFamily="34" charset="0"/>
              </a:rPr>
              <a:t>How could the Use Case workflows look?</a:t>
            </a:r>
          </a:p>
        </p:txBody>
      </p:sp>
      <p:pic>
        <p:nvPicPr>
          <p:cNvPr id="3" name="Content Placeholder 2" descr="Graphical user interface&#10;&#10;Description automatically generated with medium confidence">
            <a:extLst>
              <a:ext uri="{FF2B5EF4-FFF2-40B4-BE49-F238E27FC236}">
                <a16:creationId xmlns:a16="http://schemas.microsoft.com/office/drawing/2014/main" id="{84D0FDF5-BA9D-F728-0C8B-95634C7FF660}"/>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773382" y="1662656"/>
            <a:ext cx="8344012" cy="4514307"/>
          </a:xfrm>
        </p:spPr>
      </p:pic>
    </p:spTree>
    <p:extLst>
      <p:ext uri="{BB962C8B-B14F-4D97-AF65-F5344CB8AC3E}">
        <p14:creationId xmlns:p14="http://schemas.microsoft.com/office/powerpoint/2010/main" val="14735961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IRiCUBE_Template_SC_v1.potx" id="{F1A16EFF-E3E8-49A0-B88F-9E05F4B5F986}" vid="{95D79DF7-2672-4BD8-9082-461EE46DD9D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D738E11B445FD4792B04D2D7CFD0F0B" ma:contentTypeVersion="10" ma:contentTypeDescription="Create a new document." ma:contentTypeScope="" ma:versionID="4449f0d6e7fdc56774020006b985dfaf">
  <xsd:schema xmlns:xsd="http://www.w3.org/2001/XMLSchema" xmlns:xs="http://www.w3.org/2001/XMLSchema" xmlns:p="http://schemas.microsoft.com/office/2006/metadata/properties" xmlns:ns2="adb556a0-ebc9-45e9-9dfb-479640b6323f" xmlns:ns3="2a8b954a-5e9e-4ccb-90a6-cdbb979418ca" targetNamespace="http://schemas.microsoft.com/office/2006/metadata/properties" ma:root="true" ma:fieldsID="3172a5f4b48e694614b3293657d53ded" ns2:_="" ns3:_="">
    <xsd:import namespace="adb556a0-ebc9-45e9-9dfb-479640b6323f"/>
    <xsd:import namespace="2a8b954a-5e9e-4ccb-90a6-cdbb979418ca"/>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db556a0-ebc9-45e9-9dfb-479640b632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5ec99919-4982-4388-8a64-83a11d2ca210"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a8b954a-5e9e-4ccb-90a6-cdbb979418ca"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9938c0a2-9bb5-4e04-ba39-60fe4477d5a1}" ma:internalName="TaxCatchAll" ma:showField="CatchAllData" ma:web="2a8b954a-5e9e-4ccb-90a6-cdbb979418ca">
      <xsd:complexType>
        <xsd:complexContent>
          <xsd:extension base="dms:MultiChoiceLookup">
            <xsd:sequence>
              <xsd:element name="Value" type="dms:Lookup" maxOccurs="unbounded" minOccurs="0" nillable="true"/>
            </xsd:sequence>
          </xsd:extension>
        </xsd:complexContent>
      </xsd:complexType>
    </xsd:element>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adb556a0-ebc9-45e9-9dfb-479640b6323f">
      <Terms xmlns="http://schemas.microsoft.com/office/infopath/2007/PartnerControls"/>
    </lcf76f155ced4ddcb4097134ff3c332f>
    <TaxCatchAll xmlns="2a8b954a-5e9e-4ccb-90a6-cdbb979418ca" xsi:nil="true"/>
    <SharedWithUsers xmlns="2a8b954a-5e9e-4ccb-90a6-cdbb979418ca">
      <UserInfo>
        <DisplayName>Vittek, Marian</DisplayName>
        <AccountId>9</AccountId>
        <AccountType/>
      </UserInfo>
      <UserInfo>
        <DisplayName>Vullings, Wies</DisplayName>
        <AccountId>15</AccountId>
        <AccountType/>
      </UserInfo>
      <UserInfo>
        <DisplayName>Lokers, Rob</DisplayName>
        <AccountId>13</AccountId>
        <AccountType/>
      </UserInfo>
    </SharedWithUsers>
  </documentManagement>
</p:properties>
</file>

<file path=customXml/itemProps1.xml><?xml version="1.0" encoding="utf-8"?>
<ds:datastoreItem xmlns:ds="http://schemas.openxmlformats.org/officeDocument/2006/customXml" ds:itemID="{E73BE771-4BEA-4BF2-9B30-E8E6018749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db556a0-ebc9-45e9-9dfb-479640b6323f"/>
    <ds:schemaRef ds:uri="2a8b954a-5e9e-4ccb-90a6-cdbb979418c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19718E-6227-4A05-9C35-A3DA33224DC4}">
  <ds:schemaRefs>
    <ds:schemaRef ds:uri="http://schemas.microsoft.com/sharepoint/v3/contenttype/forms"/>
  </ds:schemaRefs>
</ds:datastoreItem>
</file>

<file path=customXml/itemProps3.xml><?xml version="1.0" encoding="utf-8"?>
<ds:datastoreItem xmlns:ds="http://schemas.openxmlformats.org/officeDocument/2006/customXml" ds:itemID="{9D742439-FB6A-49AB-8511-775DBB5D2C53}">
  <ds:schemaRefs>
    <ds:schemaRef ds:uri="http://schemas.microsoft.com/office/2006/documentManagement/types"/>
    <ds:schemaRef ds:uri="adb556a0-ebc9-45e9-9dfb-479640b6323f"/>
    <ds:schemaRef ds:uri="http://purl.org/dc/elements/1.1/"/>
    <ds:schemaRef ds:uri="http://schemas.microsoft.com/office/infopath/2007/PartnerControls"/>
    <ds:schemaRef ds:uri="http://schemas.microsoft.com/office/2006/metadata/properties"/>
    <ds:schemaRef ds:uri="http://purl.org/dc/terms/"/>
    <ds:schemaRef ds:uri="http://schemas.openxmlformats.org/package/2006/metadata/core-properties"/>
    <ds:schemaRef ds:uri="2a8b954a-5e9e-4ccb-90a6-cdbb979418ca"/>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1753</TotalTime>
  <Words>1621</Words>
  <Application>Microsoft Office PowerPoint</Application>
  <PresentationFormat>Widescreen</PresentationFormat>
  <Paragraphs>224</Paragraphs>
  <Slides>16</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Bahnschrift Light Condensed</vt:lpstr>
      <vt:lpstr>Bahnschrift Light SemiCondensed</vt:lpstr>
      <vt:lpstr>Bahnschrift SemiBold Condensed</vt:lpstr>
      <vt:lpstr>Bahnschrift SemiCondensed</vt:lpstr>
      <vt:lpstr>Calibri</vt:lpstr>
      <vt:lpstr>Calibri Light</vt:lpstr>
      <vt:lpstr>Wingdings</vt:lpstr>
      <vt:lpstr>Office Theme</vt:lpstr>
      <vt:lpstr>UC: Agriculture and Biodiversity Nexus</vt:lpstr>
      <vt:lpstr>Background on the Use Case: What problem does it aim to solve? </vt:lpstr>
      <vt:lpstr>What is the Use Case about?</vt:lpstr>
      <vt:lpstr>What are the expected results?</vt:lpstr>
      <vt:lpstr>Which stakeholders will benefit from your results?</vt:lpstr>
      <vt:lpstr>How are you expecting to disseminate these results?</vt:lpstr>
      <vt:lpstr>PowerPoint Presentation</vt:lpstr>
      <vt:lpstr>Draft Web Client – Dashboard Mockup</vt:lpstr>
      <vt:lpstr>How could the Use Case workflows look?</vt:lpstr>
      <vt:lpstr>Data / Expertise Inventory</vt:lpstr>
      <vt:lpstr>Data Samples: Agriculture</vt:lpstr>
      <vt:lpstr>Data Samples: Biodiversity</vt:lpstr>
      <vt:lpstr>Use Case Machine Learning Options</vt:lpstr>
      <vt:lpstr>Other information to share?</vt:lpstr>
      <vt:lpstr>Discussion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Salvini, Giulia</dc:creator>
  <cp:lastModifiedBy>Vittek, Marian</cp:lastModifiedBy>
  <cp:revision>63</cp:revision>
  <dcterms:created xsi:type="dcterms:W3CDTF">2022-07-12T13:50:29Z</dcterms:created>
  <dcterms:modified xsi:type="dcterms:W3CDTF">2022-10-13T08:10:54Z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0x0101009D738E11B445FD4792B04D2D7CFD0F0B</vt:lpwstr>
  </property>
  <property fmtid="{D5CDD505-2E9C-101B-9397-08002B2CF9AE}" pid="3" name="MediaServiceImageTags">
    <vt:lpwstr/>
  </property>
</Properties>
</file>

<file path=docProps/thumbnail.jpeg>
</file>